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37883"/>
              </p:ext>
            </p:extLst>
          </p:nvPr>
        </p:nvGraphicFramePr>
        <p:xfrm>
          <a:off x="152398" y="228600"/>
          <a:ext cx="8910737" cy="5916645"/>
        </p:xfrm>
        <a:graphic>
          <a:graphicData uri="http://schemas.openxmlformats.org/drawingml/2006/table">
            <a:tbl>
              <a:tblPr rtl="1" firstRow="1" bandRow="1">
                <a:tableStyleId>{22838BEF-8BB2-4498-84A7-C5851F593DF1}</a:tableStyleId>
              </a:tblPr>
              <a:tblGrid>
                <a:gridCol w="445480"/>
                <a:gridCol w="535789"/>
                <a:gridCol w="292360"/>
                <a:gridCol w="603380"/>
                <a:gridCol w="950166"/>
                <a:gridCol w="841312"/>
                <a:gridCol w="713790"/>
                <a:gridCol w="622042"/>
                <a:gridCol w="601824"/>
                <a:gridCol w="511628"/>
                <a:gridCol w="531846"/>
                <a:gridCol w="528734"/>
                <a:gridCol w="769776"/>
                <a:gridCol w="962610"/>
              </a:tblGrid>
              <a:tr h="658845"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effectLst/>
                        </a:rPr>
                        <a:t>PC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MAS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kern="1200" dirty="0" smtClean="0">
                          <a:effectLst/>
                        </a:rPr>
                        <a:t>L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effectLst/>
                        </a:rPr>
                        <a:t>MAP</a:t>
                      </a:r>
                    </a:p>
                    <a:p>
                      <a:pPr rtl="1"/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effectLst/>
                        </a:rPr>
                        <a:t>Deployment</a:t>
                      </a:r>
                    </a:p>
                    <a:p>
                      <a:pPr rtl="1"/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kern="1200" dirty="0" smtClean="0">
                          <a:effectLst/>
                        </a:rPr>
                        <a:t>Website Testing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kern="1200" dirty="0" smtClean="0">
                          <a:effectLst/>
                        </a:rPr>
                        <a:t>App Testing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Web- BND</a:t>
                      </a:r>
                      <a:endParaRPr lang="ar-EG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dirty="0" smtClean="0"/>
                        <a:t>Web- FND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kern="1200" dirty="0" smtClean="0">
                          <a:effectLst/>
                        </a:rPr>
                        <a:t>API- D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App- BND</a:t>
                      </a:r>
                      <a:endParaRPr lang="ar-EG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b="0" dirty="0" smtClean="0"/>
                        <a:t>App- FND</a:t>
                      </a:r>
                      <a:endParaRPr lang="ar-EG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effectLst/>
                        </a:rPr>
                        <a:t>System Design</a:t>
                      </a:r>
                      <a:endParaRPr lang="en-US" sz="1400" b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System Design</a:t>
                      </a:r>
                      <a:endParaRPr lang="en-US" sz="14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smtClean="0"/>
                        <a:t>App- FND</a:t>
                      </a:r>
                      <a:endParaRPr lang="ar-E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App- BND</a:t>
                      </a:r>
                      <a:endParaRPr lang="ar-EG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 smtClean="0">
                          <a:effectLst/>
                        </a:rPr>
                        <a:t>API- D</a:t>
                      </a:r>
                      <a:endParaRPr lang="ar-E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smtClean="0"/>
                        <a:t>Web- FND</a:t>
                      </a:r>
                      <a:endParaRPr lang="ar-EG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Web- BND</a:t>
                      </a:r>
                      <a:endParaRPr lang="ar-EG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App Testing</a:t>
                      </a:r>
                      <a:endParaRPr lang="ar-EG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kern="1200" dirty="0" smtClean="0">
                          <a:effectLst/>
                        </a:rPr>
                        <a:t>Website Testing</a:t>
                      </a:r>
                      <a:endParaRPr lang="ar-E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effectLst/>
                        </a:rPr>
                        <a:t>Deployment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MAP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b="1" i="0" dirty="0" smtClean="0">
                          <a:solidFill>
                            <a:srgbClr val="202122"/>
                          </a:solidFill>
                          <a:effectLst/>
                          <a:latin typeface="Arial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L</a:t>
                      </a:r>
                      <a:endParaRPr lang="ar-E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MAS</a:t>
                      </a:r>
                      <a:endParaRPr lang="ar-EG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1800" b="1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ar-E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effectLst/>
                        </a:rPr>
                        <a:t>PC</a:t>
                      </a:r>
                      <a:endParaRPr lang="ar-EG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9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Electronica Care</dc:creator>
  <cp:lastModifiedBy>Electronica Care</cp:lastModifiedBy>
  <cp:revision>7</cp:revision>
  <cp:lastPrinted>2023-12-17T10:20:10Z</cp:lastPrinted>
  <dcterms:created xsi:type="dcterms:W3CDTF">2006-08-16T00:00:00Z</dcterms:created>
  <dcterms:modified xsi:type="dcterms:W3CDTF">2023-12-17T10:22:20Z</dcterms:modified>
</cp:coreProperties>
</file>