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975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9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9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41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68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1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38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50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6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342-9E7F-4407-82F4-870072994330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2D2D-0CCB-4581-BC74-6531CBD254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7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49079" y="1094885"/>
            <a:ext cx="2353759" cy="617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MIDI Keyboard</a:t>
            </a:r>
            <a:endParaRPr lang="de-AT" dirty="0"/>
          </a:p>
        </p:txBody>
      </p:sp>
      <p:sp>
        <p:nvSpPr>
          <p:cNvPr id="5" name="Abgerundetes Rechteck 4"/>
          <p:cNvSpPr/>
          <p:nvPr/>
        </p:nvSpPr>
        <p:spPr>
          <a:xfrm>
            <a:off x="2849078" y="95159"/>
            <a:ext cx="2353760" cy="617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Desktop PC / synth.js</a:t>
            </a:r>
            <a:endParaRPr lang="de-AT" dirty="0"/>
          </a:p>
        </p:txBody>
      </p:sp>
      <p:cxnSp>
        <p:nvCxnSpPr>
          <p:cNvPr id="7" name="Gerade Verbindung mit Pfeil 6"/>
          <p:cNvCxnSpPr>
            <a:stCxn id="4" idx="0"/>
            <a:endCxn id="5" idx="2"/>
          </p:cNvCxnSpPr>
          <p:nvPr/>
        </p:nvCxnSpPr>
        <p:spPr>
          <a:xfrm flipH="1" flipV="1">
            <a:off x="4025958" y="712270"/>
            <a:ext cx="1" cy="38261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153725" y="755114"/>
            <a:ext cx="59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USB</a:t>
            </a:r>
            <a:endParaRPr lang="de-AT" dirty="0"/>
          </a:p>
        </p:txBody>
      </p:sp>
      <p:sp>
        <p:nvSpPr>
          <p:cNvPr id="9" name="Abgerundetes Rechteck 8"/>
          <p:cNvSpPr/>
          <p:nvPr/>
        </p:nvSpPr>
        <p:spPr>
          <a:xfrm>
            <a:off x="98426" y="95160"/>
            <a:ext cx="1715513" cy="617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RagRug</a:t>
            </a:r>
            <a:r>
              <a:rPr lang="de-AT" dirty="0" smtClean="0"/>
              <a:t> Hub</a:t>
            </a:r>
            <a:endParaRPr lang="de-AT" dirty="0"/>
          </a:p>
        </p:txBody>
      </p:sp>
      <p:cxnSp>
        <p:nvCxnSpPr>
          <p:cNvPr id="10" name="Gerade Verbindung mit Pfeil 9"/>
          <p:cNvCxnSpPr>
            <a:stCxn id="9" idx="3"/>
            <a:endCxn id="5" idx="1"/>
          </p:cNvCxnSpPr>
          <p:nvPr/>
        </p:nvCxnSpPr>
        <p:spPr>
          <a:xfrm>
            <a:off x="1813939" y="403715"/>
            <a:ext cx="1035139" cy="0"/>
          </a:xfrm>
          <a:prstGeom prst="straightConnector1">
            <a:avLst/>
          </a:prstGeom>
          <a:ln w="44450" cap="rnd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98426" y="1088243"/>
            <a:ext cx="1721517" cy="6237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Hololens</a:t>
            </a:r>
            <a:endParaRPr lang="de-AT" dirty="0" smtClean="0"/>
          </a:p>
          <a:p>
            <a:pPr algn="ctr"/>
            <a:r>
              <a:rPr lang="de-AT" dirty="0" err="1" smtClean="0"/>
              <a:t>ARClient</a:t>
            </a:r>
            <a:endParaRPr lang="de-AT" dirty="0"/>
          </a:p>
        </p:txBody>
      </p:sp>
      <p:cxnSp>
        <p:nvCxnSpPr>
          <p:cNvPr id="16" name="Gerade Verbindung mit Pfeil 15"/>
          <p:cNvCxnSpPr>
            <a:stCxn id="15" idx="0"/>
            <a:endCxn id="9" idx="2"/>
          </p:cNvCxnSpPr>
          <p:nvPr/>
        </p:nvCxnSpPr>
        <p:spPr>
          <a:xfrm flipH="1" flipV="1">
            <a:off x="956183" y="712270"/>
            <a:ext cx="3002" cy="375973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03631" y="718911"/>
            <a:ext cx="8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MQTT</a:t>
            </a:r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1949120" y="84440"/>
            <a:ext cx="10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MQTT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81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phil</dc:creator>
  <cp:lastModifiedBy>phil phil</cp:lastModifiedBy>
  <cp:revision>2</cp:revision>
  <dcterms:created xsi:type="dcterms:W3CDTF">2021-09-20T12:15:59Z</dcterms:created>
  <dcterms:modified xsi:type="dcterms:W3CDTF">2021-09-20T12:22:30Z</dcterms:modified>
</cp:coreProperties>
</file>