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2CCE"/>
    <a:srgbClr val="CA9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547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53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85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96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768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102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63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203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15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267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049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BE0B-287B-40F0-8930-44CBC9BF5724}" type="datetimeFigureOut">
              <a:rPr lang="de-AT" smtClean="0"/>
              <a:t>20.09.2021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0DDB-E9B7-4C28-A368-6834D08E4C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268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1785" r="1887"/>
          <a:stretch/>
        </p:blipFill>
        <p:spPr>
          <a:xfrm>
            <a:off x="1188720" y="24164"/>
            <a:ext cx="9479280" cy="6773220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1388350" y="304800"/>
            <a:ext cx="6069090" cy="143997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AT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Default </a:t>
            </a:r>
            <a:r>
              <a:rPr lang="de-AT" dirty="0" err="1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Initinitialization</a:t>
            </a:r>
            <a:endParaRPr lang="de-AT" dirty="0">
              <a:ln w="0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388350" y="1815894"/>
            <a:ext cx="6902210" cy="142514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AT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Setup </a:t>
            </a:r>
            <a:r>
              <a:rPr lang="de-AT" dirty="0" err="1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Envelope</a:t>
            </a:r>
            <a:r>
              <a:rPr lang="de-AT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Visualization</a:t>
            </a:r>
            <a:endParaRPr lang="de-AT" dirty="0">
              <a:ln w="0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388350" y="3309414"/>
            <a:ext cx="6902210" cy="142514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AT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Setup </a:t>
            </a:r>
            <a:r>
              <a:rPr lang="de-AT" dirty="0" err="1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Oszilator</a:t>
            </a:r>
            <a:r>
              <a:rPr lang="de-AT" dirty="0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ln w="0">
                  <a:noFill/>
                </a:ln>
                <a:solidFill>
                  <a:schemeClr val="bg1">
                    <a:lumMod val="50000"/>
                  </a:schemeClr>
                </a:solidFill>
              </a:rPr>
              <a:t>Visualization</a:t>
            </a:r>
            <a:endParaRPr lang="de-AT" dirty="0">
              <a:ln w="0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388350" y="4805680"/>
            <a:ext cx="9279650" cy="1808480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AT" dirty="0" err="1" smtClean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r>
              <a:rPr lang="de-AT" dirty="0" smtClean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Button </a:t>
            </a:r>
            <a:r>
              <a:rPr lang="de-AT" dirty="0" err="1" smtClean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presses</a:t>
            </a:r>
            <a:r>
              <a:rPr lang="de-AT" dirty="0" smtClean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AT" dirty="0" err="1" smtClean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Visualizations</a:t>
            </a:r>
            <a:endParaRPr lang="de-AT" dirty="0">
              <a:ln w="0">
                <a:noFill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8106032" y="675228"/>
            <a:ext cx="2347785" cy="82378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Scheduled</a:t>
            </a:r>
            <a:r>
              <a:rPr lang="de-AT" dirty="0" smtClean="0"/>
              <a:t> </a:t>
            </a:r>
            <a:r>
              <a:rPr lang="de-AT" dirty="0" err="1" smtClean="0"/>
              <a:t>Initialization</a:t>
            </a:r>
            <a:r>
              <a:rPr lang="de-AT" dirty="0" smtClean="0"/>
              <a:t> via </a:t>
            </a:r>
            <a:r>
              <a:rPr lang="de-AT" dirty="0" err="1" smtClean="0"/>
              <a:t>Inject</a:t>
            </a:r>
            <a:endParaRPr lang="de-AT" dirty="0"/>
          </a:p>
        </p:txBody>
      </p:sp>
      <p:sp>
        <p:nvSpPr>
          <p:cNvPr id="11" name="Abgerundetes Rechteck 10"/>
          <p:cNvSpPr/>
          <p:nvPr/>
        </p:nvSpPr>
        <p:spPr>
          <a:xfrm>
            <a:off x="8765059" y="3596640"/>
            <a:ext cx="1688758" cy="7816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On Message</a:t>
            </a:r>
          </a:p>
          <a:p>
            <a:pPr algn="ctr"/>
            <a:r>
              <a:rPr lang="de-AT" dirty="0" smtClean="0"/>
              <a:t>via MQTT In</a:t>
            </a:r>
            <a:endParaRPr lang="de-AT" dirty="0"/>
          </a:p>
        </p:txBody>
      </p:sp>
      <p:cxnSp>
        <p:nvCxnSpPr>
          <p:cNvPr id="13" name="Gerade Verbindung mit Pfeil 12"/>
          <p:cNvCxnSpPr>
            <a:stCxn id="2" idx="2"/>
          </p:cNvCxnSpPr>
          <p:nvPr/>
        </p:nvCxnSpPr>
        <p:spPr>
          <a:xfrm flipH="1">
            <a:off x="8290560" y="1499012"/>
            <a:ext cx="989365" cy="111979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2" idx="2"/>
          </p:cNvCxnSpPr>
          <p:nvPr/>
        </p:nvCxnSpPr>
        <p:spPr>
          <a:xfrm flipH="1">
            <a:off x="8290560" y="1499012"/>
            <a:ext cx="989365" cy="252297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7457440" y="1071606"/>
            <a:ext cx="648592" cy="317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1" idx="2"/>
          </p:cNvCxnSpPr>
          <p:nvPr/>
        </p:nvCxnSpPr>
        <p:spPr>
          <a:xfrm>
            <a:off x="9609438" y="4378274"/>
            <a:ext cx="0" cy="4274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 phil</dc:creator>
  <cp:lastModifiedBy>phil phil</cp:lastModifiedBy>
  <cp:revision>7</cp:revision>
  <dcterms:created xsi:type="dcterms:W3CDTF">2021-09-20T09:00:56Z</dcterms:created>
  <dcterms:modified xsi:type="dcterms:W3CDTF">2021-09-20T11:50:37Z</dcterms:modified>
</cp:coreProperties>
</file>