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75" d="100"/>
          <a:sy n="75" d="100"/>
        </p:scale>
        <p:origin x="166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22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62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16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55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578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694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2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04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11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24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36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40D7-B6B2-4ABE-859C-97DBF5BC00DB}" type="datetimeFigureOut">
              <a:rPr lang="de-AT" smtClean="0"/>
              <a:t>25.09.2021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B4A8-DDD7-48ED-AA6C-B772616F9B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528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5886450" y="4714875"/>
            <a:ext cx="1847850" cy="1628775"/>
          </a:xfrm>
          <a:prstGeom prst="wedgeRoundRectCallout">
            <a:avLst>
              <a:gd name="adj1" fmla="val -49569"/>
              <a:gd name="adj2" fmla="val 72500"/>
              <a:gd name="adj3" fmla="val 16667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363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 phil</dc:creator>
  <cp:lastModifiedBy>phil phil</cp:lastModifiedBy>
  <cp:revision>2</cp:revision>
  <dcterms:created xsi:type="dcterms:W3CDTF">2021-09-22T08:32:28Z</dcterms:created>
  <dcterms:modified xsi:type="dcterms:W3CDTF">2021-09-25T00:10:13Z</dcterms:modified>
</cp:coreProperties>
</file>