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77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496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358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93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19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61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016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271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16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45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62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FA09-D51C-4688-A458-DAC48373080F}" type="datetimeFigureOut">
              <a:rPr lang="de-AT" smtClean="0"/>
              <a:t>17.09.2021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E4D-741F-48F8-A76C-9809E760CA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19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bgerundetes Rechteck 29"/>
          <p:cNvSpPr/>
          <p:nvPr/>
        </p:nvSpPr>
        <p:spPr>
          <a:xfrm>
            <a:off x="101601" y="4851400"/>
            <a:ext cx="9525000" cy="1735693"/>
          </a:xfrm>
          <a:prstGeom prst="roundRect">
            <a:avLst>
              <a:gd name="adj" fmla="val 55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6527800" y="323850"/>
            <a:ext cx="2959100" cy="3962400"/>
          </a:xfrm>
          <a:prstGeom prst="roundRect">
            <a:avLst>
              <a:gd name="adj" fmla="val 55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375025" y="336550"/>
            <a:ext cx="2959100" cy="3962400"/>
          </a:xfrm>
          <a:prstGeom prst="roundRect">
            <a:avLst>
              <a:gd name="adj" fmla="val 55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Abgerundetes Rechteck 17"/>
          <p:cNvSpPr/>
          <p:nvPr/>
        </p:nvSpPr>
        <p:spPr>
          <a:xfrm>
            <a:off x="222250" y="355600"/>
            <a:ext cx="2959100" cy="3962400"/>
          </a:xfrm>
          <a:prstGeom prst="roundRect">
            <a:avLst>
              <a:gd name="adj" fmla="val 55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425450" y="546100"/>
            <a:ext cx="2603500" cy="1231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Interactive Walls</a:t>
            </a:r>
          </a:p>
          <a:p>
            <a:pPr algn="ctr"/>
            <a:r>
              <a:rPr lang="de-AT" dirty="0" smtClean="0"/>
              <a:t>(Name, Size, 3D Models,</a:t>
            </a:r>
          </a:p>
          <a:p>
            <a:pPr algn="ctr"/>
            <a:r>
              <a:rPr lang="de-AT" dirty="0" smtClean="0"/>
              <a:t>Placement, Orientation, Slot </a:t>
            </a:r>
            <a:r>
              <a:rPr lang="de-AT" dirty="0" err="1" smtClean="0"/>
              <a:t>configuration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425450" y="1911350"/>
            <a:ext cx="2603500" cy="1225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Tables</a:t>
            </a:r>
            <a:endParaRPr lang="de-AT" dirty="0" smtClean="0"/>
          </a:p>
          <a:p>
            <a:pPr algn="ctr"/>
            <a:r>
              <a:rPr lang="de-AT" dirty="0" smtClean="0"/>
              <a:t>(Name, Size, 3D Models,</a:t>
            </a:r>
          </a:p>
          <a:p>
            <a:pPr algn="ctr"/>
            <a:r>
              <a:rPr lang="de-AT" dirty="0" smtClean="0"/>
              <a:t>Placement, Orientation, Slot </a:t>
            </a:r>
            <a:r>
              <a:rPr lang="de-AT" dirty="0" err="1" smtClean="0"/>
              <a:t>configuration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11" name="Rechteck 10"/>
          <p:cNvSpPr/>
          <p:nvPr/>
        </p:nvSpPr>
        <p:spPr>
          <a:xfrm>
            <a:off x="3556000" y="590550"/>
            <a:ext cx="2603500" cy="99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Interaction </a:t>
            </a:r>
            <a:r>
              <a:rPr lang="de-AT" dirty="0" err="1" smtClean="0"/>
              <a:t>definitions</a:t>
            </a:r>
            <a:endParaRPr lang="de-AT" dirty="0" smtClean="0"/>
          </a:p>
          <a:p>
            <a:pPr algn="ctr"/>
            <a:r>
              <a:rPr lang="de-AT" dirty="0" smtClean="0"/>
              <a:t>(Slot </a:t>
            </a:r>
            <a:r>
              <a:rPr lang="de-AT" dirty="0" err="1" smtClean="0"/>
              <a:t>occupation</a:t>
            </a:r>
            <a:r>
              <a:rPr lang="de-AT" dirty="0" smtClean="0"/>
              <a:t>, score </a:t>
            </a:r>
            <a:r>
              <a:rPr lang="de-AT" dirty="0" err="1" smtClean="0"/>
              <a:t>calculation</a:t>
            </a:r>
            <a:r>
              <a:rPr lang="de-AT" dirty="0" smtClean="0"/>
              <a:t>, LP </a:t>
            </a:r>
            <a:r>
              <a:rPr lang="de-AT" dirty="0" err="1" smtClean="0"/>
              <a:t>detection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3556000" y="1764268"/>
            <a:ext cx="2603500" cy="69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Environment loading and </a:t>
            </a:r>
            <a:r>
              <a:rPr lang="de-AT" dirty="0" err="1" smtClean="0"/>
              <a:t>manipulation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3570287" y="2619454"/>
            <a:ext cx="2603500" cy="69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Visualization</a:t>
            </a:r>
            <a:r>
              <a:rPr lang="de-AT" dirty="0" smtClean="0"/>
              <a:t> </a:t>
            </a:r>
            <a:r>
              <a:rPr lang="de-AT" dirty="0" err="1" smtClean="0"/>
              <a:t>generation</a:t>
            </a:r>
            <a:r>
              <a:rPr lang="de-AT" dirty="0" smtClean="0"/>
              <a:t> and </a:t>
            </a:r>
            <a:r>
              <a:rPr lang="de-AT" dirty="0" err="1" smtClean="0"/>
              <a:t>placement</a:t>
            </a:r>
            <a:endParaRPr lang="de-AT" dirty="0"/>
          </a:p>
        </p:txBody>
      </p:sp>
      <p:sp>
        <p:nvSpPr>
          <p:cNvPr id="15" name="Rechteck 14"/>
          <p:cNvSpPr/>
          <p:nvPr/>
        </p:nvSpPr>
        <p:spPr>
          <a:xfrm>
            <a:off x="6705600" y="574675"/>
            <a:ext cx="26035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Artists</a:t>
            </a:r>
            <a:r>
              <a:rPr lang="de-AT" dirty="0" smtClean="0"/>
              <a:t> (</a:t>
            </a:r>
            <a:r>
              <a:rPr lang="de-AT" dirty="0"/>
              <a:t>N</a:t>
            </a:r>
            <a:r>
              <a:rPr lang="de-AT" dirty="0" smtClean="0"/>
              <a:t>ame, Year, </a:t>
            </a:r>
            <a:r>
              <a:rPr lang="de-AT" dirty="0"/>
              <a:t>R</a:t>
            </a:r>
            <a:r>
              <a:rPr lang="de-AT" dirty="0" smtClean="0"/>
              <a:t>ating)</a:t>
            </a:r>
            <a:endParaRPr lang="de-AT" dirty="0"/>
          </a:p>
        </p:txBody>
      </p:sp>
      <p:sp>
        <p:nvSpPr>
          <p:cNvPr id="16" name="Rechteck 15"/>
          <p:cNvSpPr/>
          <p:nvPr/>
        </p:nvSpPr>
        <p:spPr>
          <a:xfrm>
            <a:off x="6705600" y="1444625"/>
            <a:ext cx="2603500" cy="755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Songs(Album, </a:t>
            </a:r>
            <a:r>
              <a:rPr lang="de-AT" dirty="0" err="1" smtClean="0"/>
              <a:t>Coverart</a:t>
            </a:r>
            <a:r>
              <a:rPr lang="de-AT" dirty="0" smtClean="0"/>
              <a:t>, </a:t>
            </a:r>
            <a:r>
              <a:rPr lang="de-AT" dirty="0" err="1" smtClean="0"/>
              <a:t>Id</a:t>
            </a:r>
            <a:r>
              <a:rPr lang="de-AT" dirty="0" smtClean="0"/>
              <a:t>, Year, Sold </a:t>
            </a:r>
            <a:r>
              <a:rPr lang="de-AT" dirty="0" err="1" smtClean="0"/>
              <a:t>records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425450" y="3270250"/>
            <a:ext cx="2603500" cy="85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Image Recognition </a:t>
            </a:r>
            <a:r>
              <a:rPr lang="de-AT" dirty="0" err="1" smtClean="0"/>
              <a:t>database</a:t>
            </a:r>
            <a:r>
              <a:rPr lang="de-AT" dirty="0" smtClean="0"/>
              <a:t> (link to API for </a:t>
            </a:r>
            <a:r>
              <a:rPr lang="de-AT" dirty="0" err="1" smtClean="0"/>
              <a:t>download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222250" y="0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CouchDB</a:t>
            </a:r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3389312" y="0"/>
            <a:ext cx="278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Mopop</a:t>
            </a:r>
            <a:r>
              <a:rPr lang="de-AT" dirty="0" smtClean="0"/>
              <a:t> </a:t>
            </a:r>
            <a:r>
              <a:rPr lang="de-AT" dirty="0" err="1" smtClean="0"/>
              <a:t>js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endParaRPr lang="de-AT" dirty="0"/>
          </a:p>
        </p:txBody>
      </p:sp>
      <p:sp>
        <p:nvSpPr>
          <p:cNvPr id="24" name="Textfeld 23"/>
          <p:cNvSpPr txBox="1"/>
          <p:nvPr/>
        </p:nvSpPr>
        <p:spPr>
          <a:xfrm>
            <a:off x="6527800" y="4802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Postrgres</a:t>
            </a:r>
            <a:endParaRPr lang="de-AT" dirty="0"/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4695550" y="-155297"/>
            <a:ext cx="318056" cy="9264649"/>
          </a:xfrm>
          <a:prstGeom prst="leftBrace">
            <a:avLst>
              <a:gd name="adj1" fmla="val 8333"/>
              <a:gd name="adj2" fmla="val 77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222250" y="5093214"/>
            <a:ext cx="1631950" cy="1166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400" dirty="0" err="1" smtClean="0"/>
              <a:t>Physical</a:t>
            </a:r>
            <a:r>
              <a:rPr lang="de-AT" sz="2400" dirty="0" smtClean="0"/>
              <a:t>-Virtual</a:t>
            </a:r>
          </a:p>
          <a:p>
            <a:pPr algn="ctr"/>
            <a:r>
              <a:rPr lang="de-AT" sz="2400" dirty="0" smtClean="0"/>
              <a:t>Model</a:t>
            </a:r>
            <a:endParaRPr lang="de-AT" sz="2400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11" y="4953000"/>
            <a:ext cx="2192827" cy="15090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21" y="4953000"/>
            <a:ext cx="2670280" cy="15090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Grafik 28"/>
          <p:cNvPicPr>
            <a:picLocks noChangeAspect="1"/>
          </p:cNvPicPr>
          <p:nvPr/>
        </p:nvPicPr>
        <p:blipFill rotWithShape="1">
          <a:blip r:embed="rId4"/>
          <a:srcRect r="12810"/>
          <a:stretch/>
        </p:blipFill>
        <p:spPr>
          <a:xfrm>
            <a:off x="7323584" y="4952999"/>
            <a:ext cx="2163316" cy="15090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731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 phil</dc:creator>
  <cp:lastModifiedBy>phil phil</cp:lastModifiedBy>
  <cp:revision>9</cp:revision>
  <dcterms:created xsi:type="dcterms:W3CDTF">2021-09-17T00:31:57Z</dcterms:created>
  <dcterms:modified xsi:type="dcterms:W3CDTF">2021-09-17T01:51:01Z</dcterms:modified>
</cp:coreProperties>
</file>