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4"/>
  </p:notesMasterIdLst>
  <p:sldIdLst>
    <p:sldId id="259" r:id="rId2"/>
    <p:sldId id="260" r:id="rId3"/>
    <p:sldId id="272" r:id="rId4"/>
    <p:sldId id="262" r:id="rId5"/>
    <p:sldId id="316" r:id="rId6"/>
    <p:sldId id="263" r:id="rId7"/>
    <p:sldId id="312" r:id="rId8"/>
    <p:sldId id="264" r:id="rId9"/>
    <p:sldId id="267" r:id="rId10"/>
    <p:sldId id="314" r:id="rId11"/>
    <p:sldId id="270" r:id="rId12"/>
    <p:sldId id="315" r:id="rId13"/>
  </p:sldIdLst>
  <p:sldSz cx="9144000" cy="5143500" type="screen16x9"/>
  <p:notesSz cx="6858000" cy="9144000"/>
  <p:embeddedFontLst>
    <p:embeddedFont>
      <p:font typeface="Bernard MT Condensed" panose="02050806060905020404" pitchFamily="18" charset="77"/>
      <p:regular r:id="rId15"/>
    </p:embeddedFont>
    <p:embeddedFont>
      <p:font typeface="Bodoni MT Poster Compressed" panose="02070706080601050204" pitchFamily="18" charset="77"/>
      <p:regular r:id="rId16"/>
    </p:embeddedFont>
    <p:embeddedFont>
      <p:font typeface="Bookman Old Style" panose="02050604050505020204" pitchFamily="18" charset="0"/>
      <p:regular r:id="rId17"/>
      <p:bold r:id="rId18"/>
      <p:italic r:id="rId19"/>
      <p:boldItalic r:id="rId20"/>
    </p:embeddedFont>
    <p:embeddedFont>
      <p:font typeface="Dreaming Outloud Script Pro" panose="03050502040304050704" pitchFamily="66" charset="77"/>
      <p:regular r:id="rId21"/>
      <p:italic r:id="rId22"/>
    </p:embeddedFont>
    <p:embeddedFont>
      <p:font typeface="Inter" panose="02000503000000020004" pitchFamily="2" charset="0"/>
      <p:regular r:id="rId23"/>
      <p:bold r:id="rId24"/>
      <p:italic r:id="rId25"/>
      <p:boldItalic r:id="rId26"/>
    </p:embeddedFont>
    <p:embeddedFont>
      <p:font typeface="Manrope Medium" pitchFamily="2" charset="0"/>
      <p:regular r:id="rId27"/>
      <p:bold r:id="rId28"/>
    </p:embeddedFont>
    <p:embeddedFont>
      <p:font typeface="Manrope SemiBold" pitchFamily="2"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7B23"/>
    <a:srgbClr val="F2EDE4"/>
    <a:srgbClr val="154001"/>
    <a:srgbClr val="7089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7ECBD0-F0D9-4584-8D23-7A226205F2D5}">
  <a:tblStyle styleId="{BB7ECBD0-F0D9-4584-8D23-7A226205F2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51"/>
    <p:restoredTop sz="94613"/>
  </p:normalViewPr>
  <p:slideViewPr>
    <p:cSldViewPr snapToGrid="0">
      <p:cViewPr varScale="1">
        <p:scale>
          <a:sx n="150" d="100"/>
          <a:sy n="150" d="100"/>
        </p:scale>
        <p:origin x="16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1"/>
        <p:cNvGrpSpPr/>
        <p:nvPr/>
      </p:nvGrpSpPr>
      <p:grpSpPr>
        <a:xfrm>
          <a:off x="0" y="0"/>
          <a:ext cx="0" cy="0"/>
          <a:chOff x="0" y="0"/>
          <a:chExt cx="0" cy="0"/>
        </a:xfrm>
      </p:grpSpPr>
      <p:sp>
        <p:nvSpPr>
          <p:cNvPr id="1752" name="Google Shape;1752;g132b9ccab91_0_2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3" name="Google Shape;1753;g132b9ccab91_0_2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0"/>
        <p:cNvGrpSpPr/>
        <p:nvPr/>
      </p:nvGrpSpPr>
      <p:grpSpPr>
        <a:xfrm>
          <a:off x="0" y="0"/>
          <a:ext cx="0" cy="0"/>
          <a:chOff x="0" y="0"/>
          <a:chExt cx="0" cy="0"/>
        </a:xfrm>
      </p:grpSpPr>
      <p:sp>
        <p:nvSpPr>
          <p:cNvPr id="1831" name="Google Shape;1831;g22f89187e4e_0_4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2" name="Google Shape;1832;g22f89187e4e_0_4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7"/>
        <p:cNvGrpSpPr/>
        <p:nvPr/>
      </p:nvGrpSpPr>
      <p:grpSpPr>
        <a:xfrm>
          <a:off x="0" y="0"/>
          <a:ext cx="0" cy="0"/>
          <a:chOff x="0" y="0"/>
          <a:chExt cx="0" cy="0"/>
        </a:xfrm>
      </p:grpSpPr>
      <p:sp>
        <p:nvSpPr>
          <p:cNvPr id="2258" name="Google Shape;2258;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9" name="Google Shape;2259;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143df0acb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143df0acb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13e1fc50fc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13e1fc50fc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0"/>
        <p:cNvGrpSpPr/>
        <p:nvPr/>
      </p:nvGrpSpPr>
      <p:grpSpPr>
        <a:xfrm>
          <a:off x="0" y="0"/>
          <a:ext cx="0" cy="0"/>
          <a:chOff x="0" y="0"/>
          <a:chExt cx="0" cy="0"/>
        </a:xfrm>
      </p:grpSpPr>
      <p:sp>
        <p:nvSpPr>
          <p:cNvPr id="2001" name="Google Shape;2001;g131ff7c0f5b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2" name="Google Shape;2002;g131ff7c0f5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2"/>
        <p:cNvGrpSpPr/>
        <p:nvPr/>
      </p:nvGrpSpPr>
      <p:grpSpPr>
        <a:xfrm>
          <a:off x="0" y="0"/>
          <a:ext cx="0" cy="0"/>
          <a:chOff x="0" y="0"/>
          <a:chExt cx="0" cy="0"/>
        </a:xfrm>
      </p:grpSpPr>
      <p:sp>
        <p:nvSpPr>
          <p:cNvPr id="2093" name="Google Shape;2093;g131ff7c0f5b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4" name="Google Shape;2094;g131ff7c0f5b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2373d9b03a5_0_178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2373d9b03a5_0_178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3"/>
          <p:cNvSpPr txBox="1">
            <a:spLocks noGrp="1"/>
          </p:cNvSpPr>
          <p:nvPr>
            <p:ph type="title"/>
          </p:nvPr>
        </p:nvSpPr>
        <p:spPr>
          <a:xfrm>
            <a:off x="1001225" y="2198225"/>
            <a:ext cx="2974500" cy="1569900"/>
          </a:xfrm>
          <a:prstGeom prst="rect">
            <a:avLst/>
          </a:prstGeom>
        </p:spPr>
        <p:txBody>
          <a:bodyPr spcFirstLastPara="1" wrap="square" lIns="91425" tIns="91425" rIns="91425" bIns="91425" anchor="t" anchorCtr="0">
            <a:noAutofit/>
          </a:bodyPr>
          <a:lstStyle>
            <a:lvl1pPr lvl="0" algn="l">
              <a:spcBef>
                <a:spcPts val="0"/>
              </a:spcBef>
              <a:spcAft>
                <a:spcPts val="0"/>
              </a:spcAft>
              <a:buSzPts val="4500"/>
              <a:buNone/>
              <a:defRPr sz="4500"/>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a:endParaRPr/>
          </a:p>
        </p:txBody>
      </p:sp>
      <p:sp>
        <p:nvSpPr>
          <p:cNvPr id="47" name="Google Shape;47;p3"/>
          <p:cNvSpPr txBox="1">
            <a:spLocks noGrp="1"/>
          </p:cNvSpPr>
          <p:nvPr>
            <p:ph type="title" idx="2" hasCustomPrompt="1"/>
          </p:nvPr>
        </p:nvSpPr>
        <p:spPr>
          <a:xfrm>
            <a:off x="1001225" y="1131925"/>
            <a:ext cx="1076100" cy="1000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300"/>
              <a:buNone/>
              <a:defRPr sz="53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r>
              <a:t>xx%</a:t>
            </a:r>
          </a:p>
        </p:txBody>
      </p:sp>
      <p:grpSp>
        <p:nvGrpSpPr>
          <p:cNvPr id="48" name="Google Shape;48;p3"/>
          <p:cNvGrpSpPr/>
          <p:nvPr/>
        </p:nvGrpSpPr>
        <p:grpSpPr>
          <a:xfrm>
            <a:off x="-1115775" y="4467744"/>
            <a:ext cx="2577160" cy="2638569"/>
            <a:chOff x="-1115775" y="4467744"/>
            <a:chExt cx="2577160" cy="2638569"/>
          </a:xfrm>
        </p:grpSpPr>
        <p:sp>
          <p:nvSpPr>
            <p:cNvPr id="49" name="Google Shape;49;p3"/>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50" name="Google Shape;50;p3"/>
            <p:cNvGrpSpPr/>
            <p:nvPr/>
          </p:nvGrpSpPr>
          <p:grpSpPr>
            <a:xfrm rot="5400000" flipH="1">
              <a:off x="-1115103" y="4529824"/>
              <a:ext cx="2575817" cy="2577160"/>
              <a:chOff x="1550275" y="1493275"/>
              <a:chExt cx="1582100" cy="1582925"/>
            </a:xfrm>
          </p:grpSpPr>
          <p:sp>
            <p:nvSpPr>
              <p:cNvPr id="51" name="Google Shape;51;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2" name="Google Shape;52;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3" name="Google Shape;53;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4" name="Google Shape;54;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5" name="Google Shape;55;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6" name="Google Shape;56;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7" name="Google Shape;57;p3"/>
              <p:cNvSpPr/>
              <p:nvPr/>
            </p:nvSpPr>
            <p:spPr>
              <a:xfrm>
                <a:off x="1719252" y="1684329"/>
                <a:ext cx="1139072" cy="11362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8" name="Google Shape;58;p3"/>
              <p:cNvSpPr/>
              <p:nvPr/>
            </p:nvSpPr>
            <p:spPr>
              <a:xfrm>
                <a:off x="1783238" y="1767251"/>
                <a:ext cx="1158914" cy="1162960"/>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9" name="Google Shape;59;p3"/>
              <p:cNvSpPr/>
              <p:nvPr/>
            </p:nvSpPr>
            <p:spPr>
              <a:xfrm>
                <a:off x="1911210" y="1863204"/>
                <a:ext cx="1100907" cy="1094359"/>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0" name="Google Shape;60;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1" name="Google Shape;61;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2" name="Google Shape;62;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3" name="Google Shape;63;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4" name="Google Shape;64;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65" name="Google Shape;65;p3"/>
          <p:cNvGrpSpPr/>
          <p:nvPr/>
        </p:nvGrpSpPr>
        <p:grpSpPr>
          <a:xfrm flipH="1">
            <a:off x="7784993" y="4327483"/>
            <a:ext cx="2744275" cy="2727763"/>
            <a:chOff x="5985575" y="4420825"/>
            <a:chExt cx="2744275" cy="2727763"/>
          </a:xfrm>
        </p:grpSpPr>
        <p:sp>
          <p:nvSpPr>
            <p:cNvPr id="66" name="Google Shape;66;p3"/>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67" name="Google Shape;67;p3"/>
            <p:cNvGrpSpPr/>
            <p:nvPr/>
          </p:nvGrpSpPr>
          <p:grpSpPr>
            <a:xfrm rot="5400000" flipH="1">
              <a:off x="5986247" y="4572099"/>
              <a:ext cx="2575817" cy="2577160"/>
              <a:chOff x="1550275" y="1493275"/>
              <a:chExt cx="1582100" cy="1582925"/>
            </a:xfrm>
          </p:grpSpPr>
          <p:sp>
            <p:nvSpPr>
              <p:cNvPr id="68" name="Google Shape;68;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9" name="Google Shape;69;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0" name="Google Shape;70;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1" name="Google Shape;71;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2" name="Google Shape;72;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3" name="Google Shape;73;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4" name="Google Shape;74;p3"/>
              <p:cNvSpPr/>
              <p:nvPr/>
            </p:nvSpPr>
            <p:spPr>
              <a:xfrm>
                <a:off x="1788430" y="1684323"/>
                <a:ext cx="1070060" cy="107669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5" name="Google Shape;75;p3"/>
              <p:cNvSpPr/>
              <p:nvPr/>
            </p:nvSpPr>
            <p:spPr>
              <a:xfrm>
                <a:off x="1852417" y="1767253"/>
                <a:ext cx="1089683" cy="109432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6" name="Google Shape;76;p3"/>
              <p:cNvSpPr/>
              <p:nvPr/>
            </p:nvSpPr>
            <p:spPr>
              <a:xfrm>
                <a:off x="1998677" y="1863197"/>
                <a:ext cx="1013358" cy="1007559"/>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7" name="Google Shape;77;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8" name="Google Shape;78;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9" name="Google Shape;79;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 name="Google Shape;80;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 name="Google Shape;81;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82" name="Google Shape;82;p3"/>
          <p:cNvGrpSpPr/>
          <p:nvPr/>
        </p:nvGrpSpPr>
        <p:grpSpPr>
          <a:xfrm>
            <a:off x="7875908" y="-2134584"/>
            <a:ext cx="2750618" cy="2741916"/>
            <a:chOff x="2724182" y="-1866850"/>
            <a:chExt cx="2750618" cy="2741916"/>
          </a:xfrm>
        </p:grpSpPr>
        <p:sp>
          <p:nvSpPr>
            <p:cNvPr id="83" name="Google Shape;83;p3"/>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84" name="Google Shape;84;p3"/>
            <p:cNvGrpSpPr/>
            <p:nvPr/>
          </p:nvGrpSpPr>
          <p:grpSpPr>
            <a:xfrm rot="-5400000" flipH="1">
              <a:off x="2724854" y="-1701422"/>
              <a:ext cx="2575817" cy="2577160"/>
              <a:chOff x="1550275" y="1493275"/>
              <a:chExt cx="1582100" cy="1582925"/>
            </a:xfrm>
          </p:grpSpPr>
          <p:sp>
            <p:nvSpPr>
              <p:cNvPr id="85" name="Google Shape;85;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 name="Google Shape;86;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7" name="Google Shape;87;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 name="Google Shape;88;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 name="Google Shape;89;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 name="Google Shape;90;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1" name="Google Shape;91;p3"/>
              <p:cNvSpPr/>
              <p:nvPr/>
            </p:nvSpPr>
            <p:spPr>
              <a:xfrm>
                <a:off x="1717240" y="1684321"/>
                <a:ext cx="1141347" cy="115101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2" name="Google Shape;92;p3"/>
              <p:cNvSpPr/>
              <p:nvPr/>
            </p:nvSpPr>
            <p:spPr>
              <a:xfrm>
                <a:off x="1790377" y="1767255"/>
                <a:ext cx="1151707" cy="1177749"/>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 name="Google Shape;93;p3"/>
              <p:cNvSpPr/>
              <p:nvPr/>
            </p:nvSpPr>
            <p:spPr>
              <a:xfrm>
                <a:off x="1890925" y="1863197"/>
                <a:ext cx="1121111" cy="113663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4" name="Google Shape;94;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 name="Google Shape;95;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6" name="Google Shape;96;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7" name="Google Shape;97;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8" name="Google Shape;98;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492"/>
        <p:cNvGrpSpPr/>
        <p:nvPr/>
      </p:nvGrpSpPr>
      <p:grpSpPr>
        <a:xfrm>
          <a:off x="0" y="0"/>
          <a:ext cx="0" cy="0"/>
          <a:chOff x="0" y="0"/>
          <a:chExt cx="0" cy="0"/>
        </a:xfrm>
      </p:grpSpPr>
      <p:grpSp>
        <p:nvGrpSpPr>
          <p:cNvPr id="1493" name="Google Shape;1493;p33"/>
          <p:cNvGrpSpPr/>
          <p:nvPr/>
        </p:nvGrpSpPr>
        <p:grpSpPr>
          <a:xfrm rot="-5400000" flipH="1">
            <a:off x="3437125" y="4622176"/>
            <a:ext cx="2744275" cy="2727763"/>
            <a:chOff x="5985575" y="4420825"/>
            <a:chExt cx="2744275" cy="2727763"/>
          </a:xfrm>
        </p:grpSpPr>
        <p:sp>
          <p:nvSpPr>
            <p:cNvPr id="1494" name="Google Shape;1494;p33"/>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495" name="Google Shape;1495;p33"/>
            <p:cNvGrpSpPr/>
            <p:nvPr/>
          </p:nvGrpSpPr>
          <p:grpSpPr>
            <a:xfrm rot="5400000" flipH="1">
              <a:off x="5986247" y="4572099"/>
              <a:ext cx="2575817" cy="2577160"/>
              <a:chOff x="1550275" y="1493275"/>
              <a:chExt cx="1582100" cy="1582925"/>
            </a:xfrm>
          </p:grpSpPr>
          <p:sp>
            <p:nvSpPr>
              <p:cNvPr id="1496" name="Google Shape;1496;p3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7" name="Google Shape;1497;p3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8" name="Google Shape;1498;p3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9" name="Google Shape;1499;p3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0" name="Google Shape;1500;p3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1" name="Google Shape;1501;p3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2" name="Google Shape;1502;p33"/>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3" name="Google Shape;1503;p33"/>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4" name="Google Shape;1504;p33"/>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5" name="Google Shape;1505;p3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6" name="Google Shape;1506;p3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7" name="Google Shape;1507;p3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8" name="Google Shape;1508;p3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9" name="Google Shape;1509;p3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10" name="Google Shape;1510;p33"/>
          <p:cNvGrpSpPr/>
          <p:nvPr/>
        </p:nvGrpSpPr>
        <p:grpSpPr>
          <a:xfrm flipH="1">
            <a:off x="-1281575" y="-2213574"/>
            <a:ext cx="2744275" cy="2727763"/>
            <a:chOff x="5985575" y="4420825"/>
            <a:chExt cx="2744275" cy="2727763"/>
          </a:xfrm>
        </p:grpSpPr>
        <p:sp>
          <p:nvSpPr>
            <p:cNvPr id="1511" name="Google Shape;1511;p33"/>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12" name="Google Shape;1512;p33"/>
            <p:cNvGrpSpPr/>
            <p:nvPr/>
          </p:nvGrpSpPr>
          <p:grpSpPr>
            <a:xfrm rot="5400000" flipH="1">
              <a:off x="5986247" y="4572099"/>
              <a:ext cx="2575817" cy="2577160"/>
              <a:chOff x="1550275" y="1493275"/>
              <a:chExt cx="1582100" cy="1582925"/>
            </a:xfrm>
          </p:grpSpPr>
          <p:sp>
            <p:nvSpPr>
              <p:cNvPr id="1513" name="Google Shape;1513;p3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4" name="Google Shape;1514;p3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5" name="Google Shape;1515;p3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6" name="Google Shape;1516;p3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7" name="Google Shape;1517;p3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8" name="Google Shape;1518;p3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9" name="Google Shape;1519;p33"/>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0" name="Google Shape;1520;p33"/>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1" name="Google Shape;1521;p33"/>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2" name="Google Shape;1522;p3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3" name="Google Shape;1523;p3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4" name="Google Shape;1524;p3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5" name="Google Shape;1525;p3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6" name="Google Shape;1526;p3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27" name="Google Shape;1527;p33"/>
          <p:cNvGrpSpPr/>
          <p:nvPr/>
        </p:nvGrpSpPr>
        <p:grpSpPr>
          <a:xfrm rot="10800000">
            <a:off x="7848411" y="-1968494"/>
            <a:ext cx="2577160" cy="2638569"/>
            <a:chOff x="-1115775" y="4467744"/>
            <a:chExt cx="2577160" cy="2638569"/>
          </a:xfrm>
        </p:grpSpPr>
        <p:sp>
          <p:nvSpPr>
            <p:cNvPr id="1528" name="Google Shape;1528;p33"/>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29" name="Google Shape;1529;p33"/>
            <p:cNvGrpSpPr/>
            <p:nvPr/>
          </p:nvGrpSpPr>
          <p:grpSpPr>
            <a:xfrm rot="5400000" flipH="1">
              <a:off x="-1115103" y="4529824"/>
              <a:ext cx="2575817" cy="2577160"/>
              <a:chOff x="1550275" y="1493275"/>
              <a:chExt cx="1582100" cy="1582925"/>
            </a:xfrm>
          </p:grpSpPr>
          <p:sp>
            <p:nvSpPr>
              <p:cNvPr id="1530" name="Google Shape;1530;p3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1" name="Google Shape;1531;p3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2" name="Google Shape;1532;p3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3" name="Google Shape;1533;p3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4" name="Google Shape;1534;p3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5" name="Google Shape;1535;p3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6" name="Google Shape;1536;p33"/>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7" name="Google Shape;1537;p33"/>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8" name="Google Shape;1538;p33"/>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9" name="Google Shape;1539;p3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0" name="Google Shape;1540;p3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1" name="Google Shape;1541;p3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2" name="Google Shape;1542;p3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3" name="Google Shape;1543;p3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1544"/>
        <p:cNvGrpSpPr/>
        <p:nvPr/>
      </p:nvGrpSpPr>
      <p:grpSpPr>
        <a:xfrm>
          <a:off x="0" y="0"/>
          <a:ext cx="0" cy="0"/>
          <a:chOff x="0" y="0"/>
          <a:chExt cx="0" cy="0"/>
        </a:xfrm>
      </p:grpSpPr>
      <p:grpSp>
        <p:nvGrpSpPr>
          <p:cNvPr id="1545" name="Google Shape;1545;p34"/>
          <p:cNvGrpSpPr/>
          <p:nvPr/>
        </p:nvGrpSpPr>
        <p:grpSpPr>
          <a:xfrm rot="-5400000" flipH="1">
            <a:off x="-1377025" y="4468676"/>
            <a:ext cx="2744275" cy="2727763"/>
            <a:chOff x="5985575" y="4420825"/>
            <a:chExt cx="2744275" cy="2727763"/>
          </a:xfrm>
        </p:grpSpPr>
        <p:sp>
          <p:nvSpPr>
            <p:cNvPr id="1546" name="Google Shape;1546;p34"/>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47" name="Google Shape;1547;p34"/>
            <p:cNvGrpSpPr/>
            <p:nvPr/>
          </p:nvGrpSpPr>
          <p:grpSpPr>
            <a:xfrm rot="5400000" flipH="1">
              <a:off x="5986247" y="4572099"/>
              <a:ext cx="2575817" cy="2577160"/>
              <a:chOff x="1550275" y="1493275"/>
              <a:chExt cx="1582100" cy="1582925"/>
            </a:xfrm>
          </p:grpSpPr>
          <p:sp>
            <p:nvSpPr>
              <p:cNvPr id="1548" name="Google Shape;1548;p3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9" name="Google Shape;1549;p3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0" name="Google Shape;1550;p3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1" name="Google Shape;1551;p3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2" name="Google Shape;1552;p3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3" name="Google Shape;1553;p3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4" name="Google Shape;1554;p34"/>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5" name="Google Shape;1555;p34"/>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6" name="Google Shape;1556;p34"/>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7" name="Google Shape;1557;p3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8" name="Google Shape;1558;p3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9" name="Google Shape;1559;p3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0" name="Google Shape;1560;p3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1" name="Google Shape;1561;p3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62" name="Google Shape;1562;p34"/>
          <p:cNvGrpSpPr/>
          <p:nvPr/>
        </p:nvGrpSpPr>
        <p:grpSpPr>
          <a:xfrm rot="5400000" flipH="1">
            <a:off x="7919575" y="-2205474"/>
            <a:ext cx="2744275" cy="2727763"/>
            <a:chOff x="5985575" y="4420825"/>
            <a:chExt cx="2744275" cy="2727763"/>
          </a:xfrm>
        </p:grpSpPr>
        <p:sp>
          <p:nvSpPr>
            <p:cNvPr id="1563" name="Google Shape;1563;p34"/>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64" name="Google Shape;1564;p34"/>
            <p:cNvGrpSpPr/>
            <p:nvPr/>
          </p:nvGrpSpPr>
          <p:grpSpPr>
            <a:xfrm rot="5400000" flipH="1">
              <a:off x="5986247" y="4572099"/>
              <a:ext cx="2575817" cy="2577160"/>
              <a:chOff x="1550275" y="1493275"/>
              <a:chExt cx="1582100" cy="1582925"/>
            </a:xfrm>
          </p:grpSpPr>
          <p:sp>
            <p:nvSpPr>
              <p:cNvPr id="1565" name="Google Shape;1565;p3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6" name="Google Shape;1566;p3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7" name="Google Shape;1567;p3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8" name="Google Shape;1568;p3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9" name="Google Shape;1569;p3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0" name="Google Shape;1570;p3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1" name="Google Shape;1571;p34"/>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2" name="Google Shape;1572;p34"/>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3" name="Google Shape;1573;p34"/>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4" name="Google Shape;1574;p3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5" name="Google Shape;1575;p3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6" name="Google Shape;1576;p3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7" name="Google Shape;1577;p3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8" name="Google Shape;1578;p3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79" name="Google Shape;1579;p34"/>
          <p:cNvGrpSpPr/>
          <p:nvPr/>
        </p:nvGrpSpPr>
        <p:grpSpPr>
          <a:xfrm flipH="1">
            <a:off x="7927836" y="4405881"/>
            <a:ext cx="2577160" cy="2638569"/>
            <a:chOff x="-1115775" y="4467744"/>
            <a:chExt cx="2577160" cy="2638569"/>
          </a:xfrm>
        </p:grpSpPr>
        <p:sp>
          <p:nvSpPr>
            <p:cNvPr id="1580" name="Google Shape;1580;p34"/>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81" name="Google Shape;1581;p34"/>
            <p:cNvGrpSpPr/>
            <p:nvPr/>
          </p:nvGrpSpPr>
          <p:grpSpPr>
            <a:xfrm rot="5400000" flipH="1">
              <a:off x="-1115103" y="4529824"/>
              <a:ext cx="2575817" cy="2577160"/>
              <a:chOff x="1550275" y="1493275"/>
              <a:chExt cx="1582100" cy="1582925"/>
            </a:xfrm>
          </p:grpSpPr>
          <p:sp>
            <p:nvSpPr>
              <p:cNvPr id="1582" name="Google Shape;1582;p3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3" name="Google Shape;1583;p3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4" name="Google Shape;1584;p3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5" name="Google Shape;1585;p3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6" name="Google Shape;1586;p3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7" name="Google Shape;1587;p3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8" name="Google Shape;1588;p34"/>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9" name="Google Shape;1589;p34"/>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0" name="Google Shape;1590;p34"/>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1" name="Google Shape;1591;p3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2" name="Google Shape;1592;p3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3" name="Google Shape;1593;p3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4" name="Google Shape;1594;p3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5" name="Google Shape;1595;p3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96" name="Google Shape;1596;p34"/>
          <p:cNvGrpSpPr/>
          <p:nvPr/>
        </p:nvGrpSpPr>
        <p:grpSpPr>
          <a:xfrm rot="10800000" flipH="1">
            <a:off x="-1141064" y="-2002419"/>
            <a:ext cx="2577160" cy="2638569"/>
            <a:chOff x="-1115775" y="4467744"/>
            <a:chExt cx="2577160" cy="2638569"/>
          </a:xfrm>
        </p:grpSpPr>
        <p:sp>
          <p:nvSpPr>
            <p:cNvPr id="1597" name="Google Shape;1597;p34"/>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98" name="Google Shape;1598;p34"/>
            <p:cNvGrpSpPr/>
            <p:nvPr/>
          </p:nvGrpSpPr>
          <p:grpSpPr>
            <a:xfrm rot="5400000" flipH="1">
              <a:off x="-1115103" y="4529824"/>
              <a:ext cx="2575817" cy="2577160"/>
              <a:chOff x="1550275" y="1493275"/>
              <a:chExt cx="1582100" cy="1582925"/>
            </a:xfrm>
          </p:grpSpPr>
          <p:sp>
            <p:nvSpPr>
              <p:cNvPr id="1599" name="Google Shape;1599;p3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0" name="Google Shape;1600;p3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1" name="Google Shape;1601;p3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2" name="Google Shape;1602;p3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3" name="Google Shape;1603;p3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4" name="Google Shape;1604;p3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5" name="Google Shape;1605;p34"/>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6" name="Google Shape;1606;p34"/>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7" name="Google Shape;1607;p34"/>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8" name="Google Shape;1608;p3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9" name="Google Shape;1609;p3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10" name="Google Shape;1610;p3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11" name="Google Shape;1611;p3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12" name="Google Shape;1612;p3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6"/>
        <p:cNvGrpSpPr/>
        <p:nvPr/>
      </p:nvGrpSpPr>
      <p:grpSpPr>
        <a:xfrm>
          <a:off x="0" y="0"/>
          <a:ext cx="0" cy="0"/>
          <a:chOff x="0" y="0"/>
          <a:chExt cx="0" cy="0"/>
        </a:xfrm>
      </p:grpSpPr>
      <p:sp>
        <p:nvSpPr>
          <p:cNvPr id="137" name="Google Shape;137;p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38" name="Google Shape;138;p5"/>
          <p:cNvSpPr txBox="1">
            <a:spLocks noGrp="1"/>
          </p:cNvSpPr>
          <p:nvPr>
            <p:ph type="subTitle" idx="1"/>
          </p:nvPr>
        </p:nvSpPr>
        <p:spPr>
          <a:xfrm>
            <a:off x="1348875" y="3244753"/>
            <a:ext cx="26067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9" name="Google Shape;139;p5"/>
          <p:cNvSpPr txBox="1">
            <a:spLocks noGrp="1"/>
          </p:cNvSpPr>
          <p:nvPr>
            <p:ph type="subTitle" idx="2"/>
          </p:nvPr>
        </p:nvSpPr>
        <p:spPr>
          <a:xfrm>
            <a:off x="1348875" y="2812600"/>
            <a:ext cx="2606700" cy="5172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sp>
        <p:nvSpPr>
          <p:cNvPr id="140" name="Google Shape;140;p5"/>
          <p:cNvSpPr txBox="1">
            <a:spLocks noGrp="1"/>
          </p:cNvSpPr>
          <p:nvPr>
            <p:ph type="subTitle" idx="3"/>
          </p:nvPr>
        </p:nvSpPr>
        <p:spPr>
          <a:xfrm>
            <a:off x="5188425" y="3244753"/>
            <a:ext cx="26067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1" name="Google Shape;141;p5"/>
          <p:cNvSpPr txBox="1">
            <a:spLocks noGrp="1"/>
          </p:cNvSpPr>
          <p:nvPr>
            <p:ph type="subTitle" idx="4"/>
          </p:nvPr>
        </p:nvSpPr>
        <p:spPr>
          <a:xfrm>
            <a:off x="5188425" y="2812600"/>
            <a:ext cx="2606700" cy="5172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grpSp>
        <p:nvGrpSpPr>
          <p:cNvPr id="142" name="Google Shape;142;p5"/>
          <p:cNvGrpSpPr/>
          <p:nvPr/>
        </p:nvGrpSpPr>
        <p:grpSpPr>
          <a:xfrm>
            <a:off x="-1550552" y="4335503"/>
            <a:ext cx="2750618" cy="2741916"/>
            <a:chOff x="2724182" y="-1866850"/>
            <a:chExt cx="2750618" cy="2741916"/>
          </a:xfrm>
        </p:grpSpPr>
        <p:sp>
          <p:nvSpPr>
            <p:cNvPr id="143" name="Google Shape;143;p5"/>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44" name="Google Shape;144;p5"/>
            <p:cNvGrpSpPr/>
            <p:nvPr/>
          </p:nvGrpSpPr>
          <p:grpSpPr>
            <a:xfrm rot="-5400000" flipH="1">
              <a:off x="2724854" y="-1701422"/>
              <a:ext cx="2575817" cy="2577160"/>
              <a:chOff x="1550275" y="1493275"/>
              <a:chExt cx="1582100" cy="1582925"/>
            </a:xfrm>
          </p:grpSpPr>
          <p:sp>
            <p:nvSpPr>
              <p:cNvPr id="145" name="Google Shape;145;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6" name="Google Shape;146;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7" name="Google Shape;147;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8" name="Google Shape;148;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 name="Google Shape;149;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 name="Google Shape;150;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 name="Google Shape;151;p5"/>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 name="Google Shape;152;p5"/>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 name="Google Shape;153;p5"/>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 name="Google Shape;154;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 name="Google Shape;155;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 name="Google Shape;156;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 name="Google Shape;157;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 name="Google Shape;158;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9" name="Google Shape;159;p5"/>
          <p:cNvGrpSpPr/>
          <p:nvPr/>
        </p:nvGrpSpPr>
        <p:grpSpPr>
          <a:xfrm rot="-5400000">
            <a:off x="-1635677" y="-2138934"/>
            <a:ext cx="2750618" cy="2741916"/>
            <a:chOff x="2724182" y="-1866850"/>
            <a:chExt cx="2750618" cy="2741916"/>
          </a:xfrm>
        </p:grpSpPr>
        <p:sp>
          <p:nvSpPr>
            <p:cNvPr id="160" name="Google Shape;160;p5"/>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61" name="Google Shape;161;p5"/>
            <p:cNvGrpSpPr/>
            <p:nvPr/>
          </p:nvGrpSpPr>
          <p:grpSpPr>
            <a:xfrm rot="-5400000" flipH="1">
              <a:off x="2724854" y="-1701422"/>
              <a:ext cx="2575817" cy="2577160"/>
              <a:chOff x="1550275" y="1493275"/>
              <a:chExt cx="1582100" cy="1582925"/>
            </a:xfrm>
          </p:grpSpPr>
          <p:sp>
            <p:nvSpPr>
              <p:cNvPr id="162" name="Google Shape;162;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3" name="Google Shape;163;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4" name="Google Shape;164;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5" name="Google Shape;165;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6" name="Google Shape;166;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7" name="Google Shape;167;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8" name="Google Shape;168;p5"/>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9" name="Google Shape;169;p5"/>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0" name="Google Shape;170;p5"/>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1" name="Google Shape;171;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2" name="Google Shape;172;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3" name="Google Shape;173;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4" name="Google Shape;174;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5" name="Google Shape;175;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76" name="Google Shape;176;p5"/>
          <p:cNvGrpSpPr/>
          <p:nvPr/>
        </p:nvGrpSpPr>
        <p:grpSpPr>
          <a:xfrm flipH="1">
            <a:off x="7525125" y="4466980"/>
            <a:ext cx="2577160" cy="2638569"/>
            <a:chOff x="-1115775" y="4467744"/>
            <a:chExt cx="2577160" cy="2638569"/>
          </a:xfrm>
        </p:grpSpPr>
        <p:sp>
          <p:nvSpPr>
            <p:cNvPr id="177" name="Google Shape;177;p5"/>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78" name="Google Shape;178;p5"/>
            <p:cNvGrpSpPr/>
            <p:nvPr/>
          </p:nvGrpSpPr>
          <p:grpSpPr>
            <a:xfrm rot="5400000" flipH="1">
              <a:off x="-1115103" y="4529824"/>
              <a:ext cx="2575817" cy="2577160"/>
              <a:chOff x="1550275" y="1493275"/>
              <a:chExt cx="1582100" cy="1582925"/>
            </a:xfrm>
          </p:grpSpPr>
          <p:sp>
            <p:nvSpPr>
              <p:cNvPr id="179" name="Google Shape;179;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0" name="Google Shape;180;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1" name="Google Shape;181;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2" name="Google Shape;182;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3" name="Google Shape;183;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4" name="Google Shape;184;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5" name="Google Shape;185;p5"/>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6" name="Google Shape;186;p5"/>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7" name="Google Shape;187;p5"/>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8" name="Google Shape;188;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9" name="Google Shape;189;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0" name="Google Shape;190;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1" name="Google Shape;191;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2" name="Google Shape;192;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46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544"/>
        <p:cNvGrpSpPr/>
        <p:nvPr/>
      </p:nvGrpSpPr>
      <p:grpSpPr>
        <a:xfrm>
          <a:off x="0" y="0"/>
          <a:ext cx="0" cy="0"/>
          <a:chOff x="0" y="0"/>
          <a:chExt cx="0" cy="0"/>
        </a:xfrm>
      </p:grpSpPr>
      <p:sp>
        <p:nvSpPr>
          <p:cNvPr id="545" name="Google Shape;545;p14"/>
          <p:cNvSpPr txBox="1">
            <a:spLocks noGrp="1"/>
          </p:cNvSpPr>
          <p:nvPr>
            <p:ph type="title"/>
          </p:nvPr>
        </p:nvSpPr>
        <p:spPr>
          <a:xfrm>
            <a:off x="783150" y="3682225"/>
            <a:ext cx="75777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46" name="Google Shape;546;p14"/>
          <p:cNvSpPr txBox="1">
            <a:spLocks noGrp="1"/>
          </p:cNvSpPr>
          <p:nvPr>
            <p:ph type="subTitle" idx="1"/>
          </p:nvPr>
        </p:nvSpPr>
        <p:spPr>
          <a:xfrm>
            <a:off x="783150" y="1974401"/>
            <a:ext cx="7577700" cy="150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500"/>
              <a:buNone/>
              <a:defRPr sz="2900"/>
            </a:lvl1pPr>
            <a:lvl2pPr lvl="1" algn="ctr" rtl="0">
              <a:lnSpc>
                <a:spcPct val="100000"/>
              </a:lnSpc>
              <a:spcBef>
                <a:spcPts val="0"/>
              </a:spcBef>
              <a:spcAft>
                <a:spcPts val="0"/>
              </a:spcAft>
              <a:buSzPts val="3500"/>
              <a:buNone/>
              <a:defRPr sz="3500"/>
            </a:lvl2pPr>
            <a:lvl3pPr lvl="2" algn="ctr" rtl="0">
              <a:lnSpc>
                <a:spcPct val="100000"/>
              </a:lnSpc>
              <a:spcBef>
                <a:spcPts val="0"/>
              </a:spcBef>
              <a:spcAft>
                <a:spcPts val="0"/>
              </a:spcAft>
              <a:buSzPts val="3500"/>
              <a:buNone/>
              <a:defRPr sz="3500"/>
            </a:lvl3pPr>
            <a:lvl4pPr lvl="3" algn="ctr" rtl="0">
              <a:lnSpc>
                <a:spcPct val="100000"/>
              </a:lnSpc>
              <a:spcBef>
                <a:spcPts val="0"/>
              </a:spcBef>
              <a:spcAft>
                <a:spcPts val="0"/>
              </a:spcAft>
              <a:buSzPts val="3500"/>
              <a:buNone/>
              <a:defRPr sz="3500"/>
            </a:lvl4pPr>
            <a:lvl5pPr lvl="4" algn="ctr" rtl="0">
              <a:lnSpc>
                <a:spcPct val="100000"/>
              </a:lnSpc>
              <a:spcBef>
                <a:spcPts val="0"/>
              </a:spcBef>
              <a:spcAft>
                <a:spcPts val="0"/>
              </a:spcAft>
              <a:buSzPts val="3500"/>
              <a:buNone/>
              <a:defRPr sz="3500"/>
            </a:lvl5pPr>
            <a:lvl6pPr lvl="5" algn="ctr" rtl="0">
              <a:lnSpc>
                <a:spcPct val="100000"/>
              </a:lnSpc>
              <a:spcBef>
                <a:spcPts val="0"/>
              </a:spcBef>
              <a:spcAft>
                <a:spcPts val="0"/>
              </a:spcAft>
              <a:buSzPts val="3500"/>
              <a:buNone/>
              <a:defRPr sz="3500"/>
            </a:lvl6pPr>
            <a:lvl7pPr lvl="6" algn="ctr" rtl="0">
              <a:lnSpc>
                <a:spcPct val="100000"/>
              </a:lnSpc>
              <a:spcBef>
                <a:spcPts val="0"/>
              </a:spcBef>
              <a:spcAft>
                <a:spcPts val="0"/>
              </a:spcAft>
              <a:buSzPts val="3500"/>
              <a:buNone/>
              <a:defRPr sz="3500"/>
            </a:lvl7pPr>
            <a:lvl8pPr lvl="7" algn="ctr" rtl="0">
              <a:lnSpc>
                <a:spcPct val="100000"/>
              </a:lnSpc>
              <a:spcBef>
                <a:spcPts val="0"/>
              </a:spcBef>
              <a:spcAft>
                <a:spcPts val="0"/>
              </a:spcAft>
              <a:buSzPts val="3500"/>
              <a:buNone/>
              <a:defRPr sz="3500"/>
            </a:lvl8pPr>
            <a:lvl9pPr lvl="8" algn="ctr" rtl="0">
              <a:lnSpc>
                <a:spcPct val="100000"/>
              </a:lnSpc>
              <a:spcBef>
                <a:spcPts val="0"/>
              </a:spcBef>
              <a:spcAft>
                <a:spcPts val="0"/>
              </a:spcAft>
              <a:buSzPts val="3500"/>
              <a:buNone/>
              <a:defRPr sz="3500"/>
            </a:lvl9pPr>
          </a:lstStyle>
          <a:p>
            <a:endParaRPr/>
          </a:p>
        </p:txBody>
      </p:sp>
      <p:grpSp>
        <p:nvGrpSpPr>
          <p:cNvPr id="547" name="Google Shape;547;p14"/>
          <p:cNvGrpSpPr/>
          <p:nvPr/>
        </p:nvGrpSpPr>
        <p:grpSpPr>
          <a:xfrm rot="5400000" flipH="1">
            <a:off x="7615159" y="-1826249"/>
            <a:ext cx="2651748" cy="2575817"/>
            <a:chOff x="-1190362" y="4530496"/>
            <a:chExt cx="2651748" cy="2575817"/>
          </a:xfrm>
        </p:grpSpPr>
        <p:sp>
          <p:nvSpPr>
            <p:cNvPr id="548" name="Google Shape;548;p14"/>
            <p:cNvSpPr/>
            <p:nvPr/>
          </p:nvSpPr>
          <p:spPr>
            <a:xfrm>
              <a:off x="-1190362" y="47725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549" name="Google Shape;549;p14"/>
            <p:cNvGrpSpPr/>
            <p:nvPr/>
          </p:nvGrpSpPr>
          <p:grpSpPr>
            <a:xfrm rot="5400000" flipH="1">
              <a:off x="-1115103" y="4529824"/>
              <a:ext cx="2575817" cy="2577160"/>
              <a:chOff x="1550275" y="1493275"/>
              <a:chExt cx="1582100" cy="1582925"/>
            </a:xfrm>
          </p:grpSpPr>
          <p:sp>
            <p:nvSpPr>
              <p:cNvPr id="550" name="Google Shape;550;p1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51" name="Google Shape;551;p1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52" name="Google Shape;552;p1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53" name="Google Shape;553;p1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54" name="Google Shape;554;p1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55" name="Google Shape;555;p1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56" name="Google Shape;556;p14"/>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57" name="Google Shape;557;p14"/>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58" name="Google Shape;558;p14"/>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59" name="Google Shape;559;p1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60" name="Google Shape;560;p1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61" name="Google Shape;561;p1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62" name="Google Shape;562;p1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63" name="Google Shape;563;p1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564" name="Google Shape;564;p14"/>
          <p:cNvGrpSpPr/>
          <p:nvPr/>
        </p:nvGrpSpPr>
        <p:grpSpPr>
          <a:xfrm rot="5400000">
            <a:off x="-1544742" y="-1909309"/>
            <a:ext cx="2750618" cy="2741916"/>
            <a:chOff x="2724182" y="-1866850"/>
            <a:chExt cx="2750618" cy="2741916"/>
          </a:xfrm>
        </p:grpSpPr>
        <p:sp>
          <p:nvSpPr>
            <p:cNvPr id="565" name="Google Shape;565;p14"/>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566" name="Google Shape;566;p14"/>
            <p:cNvGrpSpPr/>
            <p:nvPr/>
          </p:nvGrpSpPr>
          <p:grpSpPr>
            <a:xfrm rot="-5400000" flipH="1">
              <a:off x="2724854" y="-1701422"/>
              <a:ext cx="2575817" cy="2577160"/>
              <a:chOff x="1550275" y="1493275"/>
              <a:chExt cx="1582100" cy="1582925"/>
            </a:xfrm>
          </p:grpSpPr>
          <p:sp>
            <p:nvSpPr>
              <p:cNvPr id="567" name="Google Shape;567;p1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68" name="Google Shape;568;p1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69" name="Google Shape;569;p1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70" name="Google Shape;570;p1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71" name="Google Shape;571;p1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72" name="Google Shape;572;p1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73" name="Google Shape;573;p14"/>
              <p:cNvSpPr/>
              <p:nvPr/>
            </p:nvSpPr>
            <p:spPr>
              <a:xfrm>
                <a:off x="1726391" y="1684321"/>
                <a:ext cx="1131867" cy="112352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74" name="Google Shape;574;p14"/>
              <p:cNvSpPr/>
              <p:nvPr/>
            </p:nvSpPr>
            <p:spPr>
              <a:xfrm>
                <a:off x="1781240" y="1767255"/>
                <a:ext cx="1160811" cy="115025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75" name="Google Shape;575;p14"/>
              <p:cNvSpPr/>
              <p:nvPr/>
            </p:nvSpPr>
            <p:spPr>
              <a:xfrm>
                <a:off x="1890925" y="1863197"/>
                <a:ext cx="1121111" cy="111830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76" name="Google Shape;576;p1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77" name="Google Shape;577;p1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78" name="Google Shape;578;p1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79" name="Google Shape;579;p1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80" name="Google Shape;580;p1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581" name="Google Shape;581;p14"/>
          <p:cNvGrpSpPr/>
          <p:nvPr/>
        </p:nvGrpSpPr>
        <p:grpSpPr>
          <a:xfrm rot="10800000">
            <a:off x="-1640017" y="4496341"/>
            <a:ext cx="2750618" cy="2741916"/>
            <a:chOff x="2724182" y="-1866850"/>
            <a:chExt cx="2750618" cy="2741916"/>
          </a:xfrm>
        </p:grpSpPr>
        <p:sp>
          <p:nvSpPr>
            <p:cNvPr id="582" name="Google Shape;582;p14"/>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583" name="Google Shape;583;p14"/>
            <p:cNvGrpSpPr/>
            <p:nvPr/>
          </p:nvGrpSpPr>
          <p:grpSpPr>
            <a:xfrm rot="-5400000" flipH="1">
              <a:off x="2724854" y="-1701422"/>
              <a:ext cx="2575817" cy="2577160"/>
              <a:chOff x="1550275" y="1493275"/>
              <a:chExt cx="1582100" cy="1582925"/>
            </a:xfrm>
          </p:grpSpPr>
          <p:sp>
            <p:nvSpPr>
              <p:cNvPr id="584" name="Google Shape;584;p1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85" name="Google Shape;585;p1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86" name="Google Shape;586;p1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87" name="Google Shape;587;p1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88" name="Google Shape;588;p1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89" name="Google Shape;589;p1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90" name="Google Shape;590;p14"/>
              <p:cNvSpPr/>
              <p:nvPr/>
            </p:nvSpPr>
            <p:spPr>
              <a:xfrm>
                <a:off x="1726391" y="1684321"/>
                <a:ext cx="1131867" cy="112352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91" name="Google Shape;591;p14"/>
              <p:cNvSpPr/>
              <p:nvPr/>
            </p:nvSpPr>
            <p:spPr>
              <a:xfrm>
                <a:off x="1781240" y="1767255"/>
                <a:ext cx="1160811" cy="115025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92" name="Google Shape;592;p14"/>
              <p:cNvSpPr/>
              <p:nvPr/>
            </p:nvSpPr>
            <p:spPr>
              <a:xfrm>
                <a:off x="1890925" y="1863197"/>
                <a:ext cx="1121111" cy="111830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93" name="Google Shape;593;p1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94" name="Google Shape;594;p1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95" name="Google Shape;595;p1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96" name="Google Shape;596;p1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97" name="Google Shape;597;p1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_1_1">
    <p:spTree>
      <p:nvGrpSpPr>
        <p:cNvPr id="1" name="Shape 598"/>
        <p:cNvGrpSpPr/>
        <p:nvPr/>
      </p:nvGrpSpPr>
      <p:grpSpPr>
        <a:xfrm>
          <a:off x="0" y="0"/>
          <a:ext cx="0" cy="0"/>
          <a:chOff x="0" y="0"/>
          <a:chExt cx="0" cy="0"/>
        </a:xfrm>
      </p:grpSpPr>
      <p:sp>
        <p:nvSpPr>
          <p:cNvPr id="599" name="Google Shape;599;p15"/>
          <p:cNvSpPr txBox="1">
            <a:spLocks noGrp="1"/>
          </p:cNvSpPr>
          <p:nvPr>
            <p:ph type="title"/>
          </p:nvPr>
        </p:nvSpPr>
        <p:spPr>
          <a:xfrm>
            <a:off x="5456275" y="2122025"/>
            <a:ext cx="2974500" cy="1569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500"/>
              <a:buNone/>
              <a:defRPr sz="45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endParaRPr/>
          </a:p>
        </p:txBody>
      </p:sp>
      <p:sp>
        <p:nvSpPr>
          <p:cNvPr id="600" name="Google Shape;600;p15"/>
          <p:cNvSpPr txBox="1">
            <a:spLocks noGrp="1"/>
          </p:cNvSpPr>
          <p:nvPr>
            <p:ph type="title" idx="2" hasCustomPrompt="1"/>
          </p:nvPr>
        </p:nvSpPr>
        <p:spPr>
          <a:xfrm>
            <a:off x="7354675" y="1055725"/>
            <a:ext cx="1076100" cy="1000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300"/>
              <a:buNone/>
              <a:defRPr sz="5300"/>
            </a:lvl1pPr>
            <a:lvl2pPr lvl="1" algn="r" rtl="0">
              <a:spcBef>
                <a:spcPts val="0"/>
              </a:spcBef>
              <a:spcAft>
                <a:spcPts val="0"/>
              </a:spcAft>
              <a:buSzPts val="5300"/>
              <a:buNone/>
              <a:defRPr sz="5300"/>
            </a:lvl2pPr>
            <a:lvl3pPr lvl="2" algn="r" rtl="0">
              <a:spcBef>
                <a:spcPts val="0"/>
              </a:spcBef>
              <a:spcAft>
                <a:spcPts val="0"/>
              </a:spcAft>
              <a:buSzPts val="5300"/>
              <a:buNone/>
              <a:defRPr sz="5300"/>
            </a:lvl3pPr>
            <a:lvl4pPr lvl="3" algn="r" rtl="0">
              <a:spcBef>
                <a:spcPts val="0"/>
              </a:spcBef>
              <a:spcAft>
                <a:spcPts val="0"/>
              </a:spcAft>
              <a:buSzPts val="5300"/>
              <a:buNone/>
              <a:defRPr sz="5300"/>
            </a:lvl4pPr>
            <a:lvl5pPr lvl="4" algn="r" rtl="0">
              <a:spcBef>
                <a:spcPts val="0"/>
              </a:spcBef>
              <a:spcAft>
                <a:spcPts val="0"/>
              </a:spcAft>
              <a:buSzPts val="5300"/>
              <a:buNone/>
              <a:defRPr sz="5300"/>
            </a:lvl5pPr>
            <a:lvl6pPr lvl="5" algn="r" rtl="0">
              <a:spcBef>
                <a:spcPts val="0"/>
              </a:spcBef>
              <a:spcAft>
                <a:spcPts val="0"/>
              </a:spcAft>
              <a:buSzPts val="5300"/>
              <a:buNone/>
              <a:defRPr sz="5300"/>
            </a:lvl6pPr>
            <a:lvl7pPr lvl="6" algn="r" rtl="0">
              <a:spcBef>
                <a:spcPts val="0"/>
              </a:spcBef>
              <a:spcAft>
                <a:spcPts val="0"/>
              </a:spcAft>
              <a:buSzPts val="5300"/>
              <a:buNone/>
              <a:defRPr sz="5300"/>
            </a:lvl7pPr>
            <a:lvl8pPr lvl="7" algn="r" rtl="0">
              <a:spcBef>
                <a:spcPts val="0"/>
              </a:spcBef>
              <a:spcAft>
                <a:spcPts val="0"/>
              </a:spcAft>
              <a:buSzPts val="5300"/>
              <a:buNone/>
              <a:defRPr sz="5300"/>
            </a:lvl8pPr>
            <a:lvl9pPr lvl="8" algn="r" rtl="0">
              <a:spcBef>
                <a:spcPts val="0"/>
              </a:spcBef>
              <a:spcAft>
                <a:spcPts val="0"/>
              </a:spcAft>
              <a:buSzPts val="5300"/>
              <a:buNone/>
              <a:defRPr sz="5300"/>
            </a:lvl9pPr>
          </a:lstStyle>
          <a:p>
            <a:r>
              <a:t>xx%</a:t>
            </a:r>
          </a:p>
        </p:txBody>
      </p:sp>
      <p:grpSp>
        <p:nvGrpSpPr>
          <p:cNvPr id="601" name="Google Shape;601;p15"/>
          <p:cNvGrpSpPr/>
          <p:nvPr/>
        </p:nvGrpSpPr>
        <p:grpSpPr>
          <a:xfrm rot="5400000" flipH="1">
            <a:off x="-1448461" y="4086201"/>
            <a:ext cx="2744275" cy="2727763"/>
            <a:chOff x="5985575" y="4420825"/>
            <a:chExt cx="2744275" cy="2727763"/>
          </a:xfrm>
        </p:grpSpPr>
        <p:sp>
          <p:nvSpPr>
            <p:cNvPr id="602" name="Google Shape;602;p15"/>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603" name="Google Shape;603;p15"/>
            <p:cNvGrpSpPr/>
            <p:nvPr/>
          </p:nvGrpSpPr>
          <p:grpSpPr>
            <a:xfrm rot="5400000" flipH="1">
              <a:off x="5986247" y="4572099"/>
              <a:ext cx="2575817" cy="2577160"/>
              <a:chOff x="1550275" y="1493275"/>
              <a:chExt cx="1582100" cy="1582925"/>
            </a:xfrm>
          </p:grpSpPr>
          <p:sp>
            <p:nvSpPr>
              <p:cNvPr id="604" name="Google Shape;604;p1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05" name="Google Shape;605;p1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06" name="Google Shape;606;p1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07" name="Google Shape;607;p1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08" name="Google Shape;608;p1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09" name="Google Shape;609;p1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10" name="Google Shape;610;p15"/>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11" name="Google Shape;611;p15"/>
              <p:cNvSpPr/>
              <p:nvPr/>
            </p:nvSpPr>
            <p:spPr>
              <a:xfrm>
                <a:off x="1861553" y="1767253"/>
                <a:ext cx="1080578" cy="1082004"/>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12" name="Google Shape;612;p15"/>
              <p:cNvSpPr/>
              <p:nvPr/>
            </p:nvSpPr>
            <p:spPr>
              <a:xfrm>
                <a:off x="1898130" y="1863198"/>
                <a:ext cx="1114002" cy="1086690"/>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13" name="Google Shape;613;p1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14" name="Google Shape;614;p1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15" name="Google Shape;615;p1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16" name="Google Shape;616;p1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17" name="Google Shape;617;p1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618" name="Google Shape;618;p15"/>
          <p:cNvGrpSpPr/>
          <p:nvPr/>
        </p:nvGrpSpPr>
        <p:grpSpPr>
          <a:xfrm rot="5400000" flipH="1">
            <a:off x="8033689" y="4071318"/>
            <a:ext cx="2744275" cy="2727763"/>
            <a:chOff x="5985575" y="4420825"/>
            <a:chExt cx="2744275" cy="2727763"/>
          </a:xfrm>
        </p:grpSpPr>
        <p:sp>
          <p:nvSpPr>
            <p:cNvPr id="619" name="Google Shape;619;p15"/>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620" name="Google Shape;620;p15"/>
            <p:cNvGrpSpPr/>
            <p:nvPr/>
          </p:nvGrpSpPr>
          <p:grpSpPr>
            <a:xfrm rot="5400000" flipH="1">
              <a:off x="5986247" y="4572099"/>
              <a:ext cx="2575817" cy="2577160"/>
              <a:chOff x="1550275" y="1493275"/>
              <a:chExt cx="1582100" cy="1582925"/>
            </a:xfrm>
          </p:grpSpPr>
          <p:sp>
            <p:nvSpPr>
              <p:cNvPr id="621" name="Google Shape;621;p1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22" name="Google Shape;622;p1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23" name="Google Shape;623;p1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24" name="Google Shape;624;p1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25" name="Google Shape;625;p1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26" name="Google Shape;626;p1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27" name="Google Shape;627;p15"/>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28" name="Google Shape;628;p15"/>
              <p:cNvSpPr/>
              <p:nvPr/>
            </p:nvSpPr>
            <p:spPr>
              <a:xfrm>
                <a:off x="1861553" y="1767253"/>
                <a:ext cx="1080578" cy="1082004"/>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29" name="Google Shape;629;p15"/>
              <p:cNvSpPr/>
              <p:nvPr/>
            </p:nvSpPr>
            <p:spPr>
              <a:xfrm>
                <a:off x="1898130" y="1863198"/>
                <a:ext cx="1114002" cy="1086690"/>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30" name="Google Shape;630;p1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31" name="Google Shape;631;p1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32" name="Google Shape;632;p1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33" name="Google Shape;633;p1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34" name="Google Shape;634;p1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635" name="Google Shape;635;p15"/>
          <p:cNvGrpSpPr/>
          <p:nvPr/>
        </p:nvGrpSpPr>
        <p:grpSpPr>
          <a:xfrm rot="10800000">
            <a:off x="3706711" y="-2251481"/>
            <a:ext cx="2577160" cy="2638569"/>
            <a:chOff x="-1115775" y="4467744"/>
            <a:chExt cx="2577160" cy="2638569"/>
          </a:xfrm>
        </p:grpSpPr>
        <p:sp>
          <p:nvSpPr>
            <p:cNvPr id="636" name="Google Shape;636;p15"/>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637" name="Google Shape;637;p15"/>
            <p:cNvGrpSpPr/>
            <p:nvPr/>
          </p:nvGrpSpPr>
          <p:grpSpPr>
            <a:xfrm rot="5400000" flipH="1">
              <a:off x="-1115103" y="4529824"/>
              <a:ext cx="2575817" cy="2577160"/>
              <a:chOff x="1550275" y="1493275"/>
              <a:chExt cx="1582100" cy="1582925"/>
            </a:xfrm>
          </p:grpSpPr>
          <p:sp>
            <p:nvSpPr>
              <p:cNvPr id="638" name="Google Shape;638;p1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39" name="Google Shape;639;p1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40" name="Google Shape;640;p1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41" name="Google Shape;641;p1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42" name="Google Shape;642;p1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43" name="Google Shape;643;p1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44" name="Google Shape;644;p15"/>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45" name="Google Shape;645;p15"/>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46" name="Google Shape;646;p15"/>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47" name="Google Shape;647;p1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48" name="Google Shape;648;p1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49" name="Google Shape;649;p1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50" name="Google Shape;650;p1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51" name="Google Shape;651;p1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2_1_1_1">
    <p:spTree>
      <p:nvGrpSpPr>
        <p:cNvPr id="1" name="Shape 833"/>
        <p:cNvGrpSpPr/>
        <p:nvPr/>
      </p:nvGrpSpPr>
      <p:grpSpPr>
        <a:xfrm>
          <a:off x="0" y="0"/>
          <a:ext cx="0" cy="0"/>
          <a:chOff x="0" y="0"/>
          <a:chExt cx="0" cy="0"/>
        </a:xfrm>
      </p:grpSpPr>
      <p:grpSp>
        <p:nvGrpSpPr>
          <p:cNvPr id="834" name="Google Shape;834;p20"/>
          <p:cNvGrpSpPr/>
          <p:nvPr/>
        </p:nvGrpSpPr>
        <p:grpSpPr>
          <a:xfrm flipH="1">
            <a:off x="7799028" y="4289170"/>
            <a:ext cx="2577160" cy="2638569"/>
            <a:chOff x="-1115775" y="4467744"/>
            <a:chExt cx="2577160" cy="2638569"/>
          </a:xfrm>
        </p:grpSpPr>
        <p:sp>
          <p:nvSpPr>
            <p:cNvPr id="835" name="Google Shape;835;p20"/>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836" name="Google Shape;836;p20"/>
            <p:cNvGrpSpPr/>
            <p:nvPr/>
          </p:nvGrpSpPr>
          <p:grpSpPr>
            <a:xfrm rot="5400000" flipH="1">
              <a:off x="-1115103" y="4529824"/>
              <a:ext cx="2575817" cy="2577160"/>
              <a:chOff x="1550275" y="1493275"/>
              <a:chExt cx="1582100" cy="1582925"/>
            </a:xfrm>
          </p:grpSpPr>
          <p:sp>
            <p:nvSpPr>
              <p:cNvPr id="837" name="Google Shape;837;p20"/>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38" name="Google Shape;838;p20"/>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39" name="Google Shape;839;p20"/>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40" name="Google Shape;840;p20"/>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41" name="Google Shape;841;p20"/>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42" name="Google Shape;842;p20"/>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43" name="Google Shape;843;p20"/>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44" name="Google Shape;844;p20"/>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45" name="Google Shape;845;p20"/>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46" name="Google Shape;846;p20"/>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47" name="Google Shape;847;p20"/>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48" name="Google Shape;848;p20"/>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49" name="Google Shape;849;p20"/>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50" name="Google Shape;850;p20"/>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
        <p:nvSpPr>
          <p:cNvPr id="851" name="Google Shape;851;p20"/>
          <p:cNvSpPr txBox="1">
            <a:spLocks noGrp="1"/>
          </p:cNvSpPr>
          <p:nvPr>
            <p:ph type="title"/>
          </p:nvPr>
        </p:nvSpPr>
        <p:spPr>
          <a:xfrm>
            <a:off x="4709575" y="1310875"/>
            <a:ext cx="3474000" cy="1293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9200"/>
              <a:buNone/>
              <a:defRPr sz="7200"/>
            </a:lvl1pPr>
            <a:lvl2pPr lvl="1" rtl="0">
              <a:spcBef>
                <a:spcPts val="0"/>
              </a:spcBef>
              <a:spcAft>
                <a:spcPts val="0"/>
              </a:spcAft>
              <a:buSzPts val="9200"/>
              <a:buNone/>
              <a:defRPr sz="9200"/>
            </a:lvl2pPr>
            <a:lvl3pPr lvl="2" rtl="0">
              <a:spcBef>
                <a:spcPts val="0"/>
              </a:spcBef>
              <a:spcAft>
                <a:spcPts val="0"/>
              </a:spcAft>
              <a:buSzPts val="9200"/>
              <a:buNone/>
              <a:defRPr sz="9200"/>
            </a:lvl3pPr>
            <a:lvl4pPr lvl="3" rtl="0">
              <a:spcBef>
                <a:spcPts val="0"/>
              </a:spcBef>
              <a:spcAft>
                <a:spcPts val="0"/>
              </a:spcAft>
              <a:buSzPts val="9200"/>
              <a:buNone/>
              <a:defRPr sz="9200"/>
            </a:lvl4pPr>
            <a:lvl5pPr lvl="4" rtl="0">
              <a:spcBef>
                <a:spcPts val="0"/>
              </a:spcBef>
              <a:spcAft>
                <a:spcPts val="0"/>
              </a:spcAft>
              <a:buSzPts val="9200"/>
              <a:buNone/>
              <a:defRPr sz="9200"/>
            </a:lvl5pPr>
            <a:lvl6pPr lvl="5" rtl="0">
              <a:spcBef>
                <a:spcPts val="0"/>
              </a:spcBef>
              <a:spcAft>
                <a:spcPts val="0"/>
              </a:spcAft>
              <a:buSzPts val="9200"/>
              <a:buNone/>
              <a:defRPr sz="9200"/>
            </a:lvl6pPr>
            <a:lvl7pPr lvl="6" rtl="0">
              <a:spcBef>
                <a:spcPts val="0"/>
              </a:spcBef>
              <a:spcAft>
                <a:spcPts val="0"/>
              </a:spcAft>
              <a:buSzPts val="9200"/>
              <a:buNone/>
              <a:defRPr sz="9200"/>
            </a:lvl7pPr>
            <a:lvl8pPr lvl="7" rtl="0">
              <a:spcBef>
                <a:spcPts val="0"/>
              </a:spcBef>
              <a:spcAft>
                <a:spcPts val="0"/>
              </a:spcAft>
              <a:buSzPts val="9200"/>
              <a:buNone/>
              <a:defRPr sz="9200"/>
            </a:lvl8pPr>
            <a:lvl9pPr lvl="8" rtl="0">
              <a:spcBef>
                <a:spcPts val="0"/>
              </a:spcBef>
              <a:spcAft>
                <a:spcPts val="0"/>
              </a:spcAft>
              <a:buSzPts val="9200"/>
              <a:buNone/>
              <a:defRPr sz="9200"/>
            </a:lvl9pPr>
          </a:lstStyle>
          <a:p>
            <a:endParaRPr/>
          </a:p>
        </p:txBody>
      </p:sp>
      <p:sp>
        <p:nvSpPr>
          <p:cNvPr id="852" name="Google Shape;852;p20"/>
          <p:cNvSpPr txBox="1">
            <a:spLocks noGrp="1"/>
          </p:cNvSpPr>
          <p:nvPr>
            <p:ph type="subTitle" idx="1"/>
          </p:nvPr>
        </p:nvSpPr>
        <p:spPr>
          <a:xfrm>
            <a:off x="4709575" y="2645425"/>
            <a:ext cx="3474000" cy="1038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grpSp>
        <p:nvGrpSpPr>
          <p:cNvPr id="853" name="Google Shape;853;p20"/>
          <p:cNvGrpSpPr/>
          <p:nvPr/>
        </p:nvGrpSpPr>
        <p:grpSpPr>
          <a:xfrm>
            <a:off x="-1309043" y="4264875"/>
            <a:ext cx="2750618" cy="2741916"/>
            <a:chOff x="2724182" y="-1866850"/>
            <a:chExt cx="2750618" cy="2741916"/>
          </a:xfrm>
        </p:grpSpPr>
        <p:sp>
          <p:nvSpPr>
            <p:cNvPr id="854" name="Google Shape;854;p20"/>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855" name="Google Shape;855;p20"/>
            <p:cNvGrpSpPr/>
            <p:nvPr/>
          </p:nvGrpSpPr>
          <p:grpSpPr>
            <a:xfrm rot="-5400000" flipH="1">
              <a:off x="2724854" y="-1701422"/>
              <a:ext cx="2575817" cy="2577160"/>
              <a:chOff x="1550275" y="1493275"/>
              <a:chExt cx="1582100" cy="1582925"/>
            </a:xfrm>
          </p:grpSpPr>
          <p:sp>
            <p:nvSpPr>
              <p:cNvPr id="856" name="Google Shape;856;p20"/>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57" name="Google Shape;857;p20"/>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58" name="Google Shape;858;p20"/>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59" name="Google Shape;859;p20"/>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0" name="Google Shape;860;p20"/>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1" name="Google Shape;861;p20"/>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2" name="Google Shape;862;p20"/>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3" name="Google Shape;863;p20"/>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4" name="Google Shape;864;p20"/>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5" name="Google Shape;865;p20"/>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6" name="Google Shape;866;p20"/>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7" name="Google Shape;867;p20"/>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8" name="Google Shape;868;p20"/>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9" name="Google Shape;869;p20"/>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11">
    <p:spTree>
      <p:nvGrpSpPr>
        <p:cNvPr id="1" name="Shape 870"/>
        <p:cNvGrpSpPr/>
        <p:nvPr/>
      </p:nvGrpSpPr>
      <p:grpSpPr>
        <a:xfrm>
          <a:off x="0" y="0"/>
          <a:ext cx="0" cy="0"/>
          <a:chOff x="0" y="0"/>
          <a:chExt cx="0" cy="0"/>
        </a:xfrm>
      </p:grpSpPr>
      <p:sp>
        <p:nvSpPr>
          <p:cNvPr id="871" name="Google Shape;871;p21"/>
          <p:cNvSpPr txBox="1">
            <a:spLocks noGrp="1"/>
          </p:cNvSpPr>
          <p:nvPr>
            <p:ph type="body" idx="1"/>
          </p:nvPr>
        </p:nvSpPr>
        <p:spPr>
          <a:xfrm>
            <a:off x="1207300" y="1761941"/>
            <a:ext cx="3763200" cy="2319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Font typeface="Red Hat Display"/>
              <a:buChar char="𑁋"/>
              <a:defRPr/>
            </a:lvl1pPr>
            <a:lvl2pPr marL="914400" lvl="1" indent="-304800" rtl="0">
              <a:spcBef>
                <a:spcPts val="1600"/>
              </a:spcBef>
              <a:spcAft>
                <a:spcPts val="0"/>
              </a:spcAft>
              <a:buClr>
                <a:srgbClr val="FFFFFF"/>
              </a:buClr>
              <a:buSzPts val="1200"/>
              <a:buFont typeface="Red Hat Display"/>
              <a:buChar char="○"/>
              <a:defRPr/>
            </a:lvl2pPr>
            <a:lvl3pPr marL="1371600" lvl="2" indent="-304800" rtl="0">
              <a:spcBef>
                <a:spcPts val="1600"/>
              </a:spcBef>
              <a:spcAft>
                <a:spcPts val="0"/>
              </a:spcAft>
              <a:buClr>
                <a:srgbClr val="FFFFFF"/>
              </a:buClr>
              <a:buSzPts val="1200"/>
              <a:buFont typeface="Red Hat Display"/>
              <a:buChar char="■"/>
              <a:defRPr/>
            </a:lvl3pPr>
            <a:lvl4pPr marL="1828800" lvl="3" indent="-304800" rtl="0">
              <a:spcBef>
                <a:spcPts val="1600"/>
              </a:spcBef>
              <a:spcAft>
                <a:spcPts val="0"/>
              </a:spcAft>
              <a:buClr>
                <a:srgbClr val="FFFFFF"/>
              </a:buClr>
              <a:buSzPts val="1200"/>
              <a:buFont typeface="Red Hat Display"/>
              <a:buChar char="●"/>
              <a:defRPr/>
            </a:lvl4pPr>
            <a:lvl5pPr marL="2286000" lvl="4" indent="-304800" rtl="0">
              <a:spcBef>
                <a:spcPts val="1600"/>
              </a:spcBef>
              <a:spcAft>
                <a:spcPts val="0"/>
              </a:spcAft>
              <a:buClr>
                <a:srgbClr val="FFFFFF"/>
              </a:buClr>
              <a:buSzPts val="1200"/>
              <a:buFont typeface="Red Hat Display"/>
              <a:buChar char="○"/>
              <a:defRPr/>
            </a:lvl5pPr>
            <a:lvl6pPr marL="2743200" lvl="5" indent="-304800" rtl="0">
              <a:spcBef>
                <a:spcPts val="1600"/>
              </a:spcBef>
              <a:spcAft>
                <a:spcPts val="0"/>
              </a:spcAft>
              <a:buClr>
                <a:srgbClr val="FFFFFF"/>
              </a:buClr>
              <a:buSzPts val="1200"/>
              <a:buFont typeface="Red Hat Display"/>
              <a:buChar char="■"/>
              <a:defRPr/>
            </a:lvl6pPr>
            <a:lvl7pPr marL="3200400" lvl="6" indent="-304800" rtl="0">
              <a:spcBef>
                <a:spcPts val="1600"/>
              </a:spcBef>
              <a:spcAft>
                <a:spcPts val="0"/>
              </a:spcAft>
              <a:buClr>
                <a:srgbClr val="FFFFFF"/>
              </a:buClr>
              <a:buSzPts val="1200"/>
              <a:buFont typeface="Red Hat Display"/>
              <a:buChar char="●"/>
              <a:defRPr/>
            </a:lvl7pPr>
            <a:lvl8pPr marL="3657600" lvl="7" indent="-304800" rtl="0">
              <a:spcBef>
                <a:spcPts val="1600"/>
              </a:spcBef>
              <a:spcAft>
                <a:spcPts val="0"/>
              </a:spcAft>
              <a:buClr>
                <a:srgbClr val="FFFFFF"/>
              </a:buClr>
              <a:buSzPts val="1200"/>
              <a:buFont typeface="Red Hat Display"/>
              <a:buChar char="○"/>
              <a:defRPr/>
            </a:lvl8pPr>
            <a:lvl9pPr marL="4114800" lvl="8" indent="-304800" rtl="0">
              <a:spcBef>
                <a:spcPts val="1600"/>
              </a:spcBef>
              <a:spcAft>
                <a:spcPts val="1600"/>
              </a:spcAft>
              <a:buClr>
                <a:srgbClr val="FFFFFF"/>
              </a:buClr>
              <a:buSzPts val="1200"/>
              <a:buFont typeface="Red Hat Display"/>
              <a:buChar char="■"/>
              <a:defRPr/>
            </a:lvl9pPr>
          </a:lstStyle>
          <a:p>
            <a:endParaRPr/>
          </a:p>
        </p:txBody>
      </p:sp>
      <p:sp>
        <p:nvSpPr>
          <p:cNvPr id="872" name="Google Shape;872;p21"/>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873" name="Google Shape;873;p21"/>
          <p:cNvGrpSpPr/>
          <p:nvPr/>
        </p:nvGrpSpPr>
        <p:grpSpPr>
          <a:xfrm rot="5400000">
            <a:off x="7854984" y="4618264"/>
            <a:ext cx="2750618" cy="2741916"/>
            <a:chOff x="2724182" y="-1866850"/>
            <a:chExt cx="2750618" cy="2741916"/>
          </a:xfrm>
        </p:grpSpPr>
        <p:sp>
          <p:nvSpPr>
            <p:cNvPr id="874" name="Google Shape;874;p21"/>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875" name="Google Shape;875;p21"/>
            <p:cNvGrpSpPr/>
            <p:nvPr/>
          </p:nvGrpSpPr>
          <p:grpSpPr>
            <a:xfrm rot="-5400000" flipH="1">
              <a:off x="2724854" y="-1701422"/>
              <a:ext cx="2575817" cy="2577160"/>
              <a:chOff x="1550275" y="1493275"/>
              <a:chExt cx="1582100" cy="1582925"/>
            </a:xfrm>
          </p:grpSpPr>
          <p:sp>
            <p:nvSpPr>
              <p:cNvPr id="876" name="Google Shape;876;p2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77" name="Google Shape;877;p2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78" name="Google Shape;878;p2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79" name="Google Shape;879;p2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0" name="Google Shape;880;p2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1" name="Google Shape;881;p2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2" name="Google Shape;882;p21"/>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3" name="Google Shape;883;p21"/>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4" name="Google Shape;884;p21"/>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5" name="Google Shape;885;p2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6" name="Google Shape;886;p2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7" name="Google Shape;887;p2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8" name="Google Shape;888;p2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9" name="Google Shape;889;p2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890" name="Google Shape;890;p21"/>
          <p:cNvGrpSpPr/>
          <p:nvPr/>
        </p:nvGrpSpPr>
        <p:grpSpPr>
          <a:xfrm>
            <a:off x="-1281564" y="4306094"/>
            <a:ext cx="2577160" cy="2638569"/>
            <a:chOff x="-1115775" y="4467744"/>
            <a:chExt cx="2577160" cy="2638569"/>
          </a:xfrm>
        </p:grpSpPr>
        <p:sp>
          <p:nvSpPr>
            <p:cNvPr id="891" name="Google Shape;891;p21"/>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892" name="Google Shape;892;p21"/>
            <p:cNvGrpSpPr/>
            <p:nvPr/>
          </p:nvGrpSpPr>
          <p:grpSpPr>
            <a:xfrm rot="5400000" flipH="1">
              <a:off x="-1115103" y="4529824"/>
              <a:ext cx="2575817" cy="2577160"/>
              <a:chOff x="1550275" y="1493275"/>
              <a:chExt cx="1582100" cy="1582925"/>
            </a:xfrm>
          </p:grpSpPr>
          <p:sp>
            <p:nvSpPr>
              <p:cNvPr id="893" name="Google Shape;893;p2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4" name="Google Shape;894;p2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5" name="Google Shape;895;p2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6" name="Google Shape;896;p2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7" name="Google Shape;897;p2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8" name="Google Shape;898;p2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9" name="Google Shape;899;p21"/>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0" name="Google Shape;900;p21"/>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1" name="Google Shape;901;p21"/>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2" name="Google Shape;902;p2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3" name="Google Shape;903;p2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4" name="Google Shape;904;p2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5" name="Google Shape;905;p2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6" name="Google Shape;906;p2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CUSTOM_3_1">
    <p:spTree>
      <p:nvGrpSpPr>
        <p:cNvPr id="1" name="Shape 1125"/>
        <p:cNvGrpSpPr/>
        <p:nvPr/>
      </p:nvGrpSpPr>
      <p:grpSpPr>
        <a:xfrm>
          <a:off x="0" y="0"/>
          <a:ext cx="0" cy="0"/>
          <a:chOff x="0" y="0"/>
          <a:chExt cx="0" cy="0"/>
        </a:xfrm>
      </p:grpSpPr>
      <p:sp>
        <p:nvSpPr>
          <p:cNvPr id="1126" name="Google Shape;1126;p2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127" name="Google Shape;1127;p26"/>
          <p:cNvSpPr txBox="1">
            <a:spLocks noGrp="1"/>
          </p:cNvSpPr>
          <p:nvPr>
            <p:ph type="subTitle" idx="1"/>
          </p:nvPr>
        </p:nvSpPr>
        <p:spPr>
          <a:xfrm>
            <a:off x="1469700" y="1583750"/>
            <a:ext cx="2865300" cy="27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28" name="Google Shape;1128;p26"/>
          <p:cNvSpPr txBox="1">
            <a:spLocks noGrp="1"/>
          </p:cNvSpPr>
          <p:nvPr>
            <p:ph type="subTitle" idx="2"/>
          </p:nvPr>
        </p:nvSpPr>
        <p:spPr>
          <a:xfrm>
            <a:off x="4809054" y="1583750"/>
            <a:ext cx="2865300" cy="27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129" name="Google Shape;1129;p26"/>
          <p:cNvGrpSpPr/>
          <p:nvPr/>
        </p:nvGrpSpPr>
        <p:grpSpPr>
          <a:xfrm rot="-5400000">
            <a:off x="7884759" y="4242264"/>
            <a:ext cx="2750618" cy="2741916"/>
            <a:chOff x="2724182" y="-1866850"/>
            <a:chExt cx="2750618" cy="2741916"/>
          </a:xfrm>
        </p:grpSpPr>
        <p:sp>
          <p:nvSpPr>
            <p:cNvPr id="1130" name="Google Shape;1130;p26"/>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131" name="Google Shape;1131;p26"/>
            <p:cNvGrpSpPr/>
            <p:nvPr/>
          </p:nvGrpSpPr>
          <p:grpSpPr>
            <a:xfrm rot="-5400000" flipH="1">
              <a:off x="2724854" y="-1701422"/>
              <a:ext cx="2575817" cy="2577160"/>
              <a:chOff x="1550275" y="1493275"/>
              <a:chExt cx="1582100" cy="1582925"/>
            </a:xfrm>
          </p:grpSpPr>
          <p:sp>
            <p:nvSpPr>
              <p:cNvPr id="1132" name="Google Shape;1132;p2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33" name="Google Shape;1133;p2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34" name="Google Shape;1134;p2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35" name="Google Shape;1135;p2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36" name="Google Shape;1136;p2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37" name="Google Shape;1137;p2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38" name="Google Shape;1138;p26"/>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39" name="Google Shape;1139;p26"/>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40" name="Google Shape;1140;p26"/>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41" name="Google Shape;1141;p2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42" name="Google Shape;1142;p2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43" name="Google Shape;1143;p2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44" name="Google Shape;1144;p2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45" name="Google Shape;1145;p2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146" name="Google Shape;1146;p26"/>
          <p:cNvGrpSpPr/>
          <p:nvPr/>
        </p:nvGrpSpPr>
        <p:grpSpPr>
          <a:xfrm rot="5400000">
            <a:off x="-821691" y="4138089"/>
            <a:ext cx="2750618" cy="2741916"/>
            <a:chOff x="2724182" y="-1866850"/>
            <a:chExt cx="2750618" cy="2741916"/>
          </a:xfrm>
        </p:grpSpPr>
        <p:sp>
          <p:nvSpPr>
            <p:cNvPr id="1147" name="Google Shape;1147;p26"/>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148" name="Google Shape;1148;p26"/>
            <p:cNvGrpSpPr/>
            <p:nvPr/>
          </p:nvGrpSpPr>
          <p:grpSpPr>
            <a:xfrm rot="-5400000" flipH="1">
              <a:off x="2724854" y="-1701422"/>
              <a:ext cx="2575817" cy="2577160"/>
              <a:chOff x="1550275" y="1493275"/>
              <a:chExt cx="1582100" cy="1582925"/>
            </a:xfrm>
          </p:grpSpPr>
          <p:sp>
            <p:nvSpPr>
              <p:cNvPr id="1149" name="Google Shape;1149;p2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50" name="Google Shape;1150;p2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51" name="Google Shape;1151;p2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52" name="Google Shape;1152;p2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53" name="Google Shape;1153;p2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54" name="Google Shape;1154;p2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55" name="Google Shape;1155;p26"/>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56" name="Google Shape;1156;p26"/>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57" name="Google Shape;1157;p26"/>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58" name="Google Shape;1158;p2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59" name="Google Shape;1159;p2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60" name="Google Shape;1160;p2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61" name="Google Shape;1161;p2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62" name="Google Shape;1162;p2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163" name="Google Shape;1163;p26"/>
          <p:cNvGrpSpPr/>
          <p:nvPr/>
        </p:nvGrpSpPr>
        <p:grpSpPr>
          <a:xfrm rot="10800000" flipH="1">
            <a:off x="-1115764" y="-1940331"/>
            <a:ext cx="2577160" cy="2638569"/>
            <a:chOff x="-1115775" y="4467744"/>
            <a:chExt cx="2577160" cy="2638569"/>
          </a:xfrm>
        </p:grpSpPr>
        <p:sp>
          <p:nvSpPr>
            <p:cNvPr id="1164" name="Google Shape;1164;p26"/>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165" name="Google Shape;1165;p26"/>
            <p:cNvGrpSpPr/>
            <p:nvPr/>
          </p:nvGrpSpPr>
          <p:grpSpPr>
            <a:xfrm rot="5400000" flipH="1">
              <a:off x="-1115103" y="4529824"/>
              <a:ext cx="2575817" cy="2577160"/>
              <a:chOff x="1550275" y="1493275"/>
              <a:chExt cx="1582100" cy="1582925"/>
            </a:xfrm>
          </p:grpSpPr>
          <p:sp>
            <p:nvSpPr>
              <p:cNvPr id="1166" name="Google Shape;1166;p2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67" name="Google Shape;1167;p2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68" name="Google Shape;1168;p2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69" name="Google Shape;1169;p2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70" name="Google Shape;1170;p2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71" name="Google Shape;1171;p2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72" name="Google Shape;1172;p26"/>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73" name="Google Shape;1173;p26"/>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74" name="Google Shape;1174;p26"/>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75" name="Google Shape;1175;p2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76" name="Google Shape;1176;p2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77" name="Google Shape;1177;p2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78" name="Google Shape;1178;p2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79" name="Google Shape;1179;p2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6">
    <p:spTree>
      <p:nvGrpSpPr>
        <p:cNvPr id="1" name="Shape 1264"/>
        <p:cNvGrpSpPr/>
        <p:nvPr/>
      </p:nvGrpSpPr>
      <p:grpSpPr>
        <a:xfrm>
          <a:off x="0" y="0"/>
          <a:ext cx="0" cy="0"/>
          <a:chOff x="0" y="0"/>
          <a:chExt cx="0" cy="0"/>
        </a:xfrm>
      </p:grpSpPr>
      <p:sp>
        <p:nvSpPr>
          <p:cNvPr id="1265" name="Google Shape;1265;p29"/>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266" name="Google Shape;1266;p29"/>
          <p:cNvSpPr txBox="1">
            <a:spLocks noGrp="1"/>
          </p:cNvSpPr>
          <p:nvPr>
            <p:ph type="subTitle" idx="1"/>
          </p:nvPr>
        </p:nvSpPr>
        <p:spPr>
          <a:xfrm>
            <a:off x="1947913" y="1952524"/>
            <a:ext cx="21561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267" name="Google Shape;1267;p29"/>
          <p:cNvSpPr txBox="1">
            <a:spLocks noGrp="1"/>
          </p:cNvSpPr>
          <p:nvPr>
            <p:ph type="subTitle" idx="2"/>
          </p:nvPr>
        </p:nvSpPr>
        <p:spPr>
          <a:xfrm>
            <a:off x="1947913" y="1477725"/>
            <a:ext cx="2156100" cy="554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sp>
        <p:nvSpPr>
          <p:cNvPr id="1268" name="Google Shape;1268;p29"/>
          <p:cNvSpPr txBox="1">
            <a:spLocks noGrp="1"/>
          </p:cNvSpPr>
          <p:nvPr>
            <p:ph type="subTitle" idx="3"/>
          </p:nvPr>
        </p:nvSpPr>
        <p:spPr>
          <a:xfrm>
            <a:off x="1947913" y="3559451"/>
            <a:ext cx="21561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269" name="Google Shape;1269;p29"/>
          <p:cNvSpPr txBox="1">
            <a:spLocks noGrp="1"/>
          </p:cNvSpPr>
          <p:nvPr>
            <p:ph type="subTitle" idx="4"/>
          </p:nvPr>
        </p:nvSpPr>
        <p:spPr>
          <a:xfrm>
            <a:off x="1947913" y="3084652"/>
            <a:ext cx="2156100" cy="554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sp>
        <p:nvSpPr>
          <p:cNvPr id="1270" name="Google Shape;1270;p29"/>
          <p:cNvSpPr txBox="1">
            <a:spLocks noGrp="1"/>
          </p:cNvSpPr>
          <p:nvPr>
            <p:ph type="subTitle" idx="5"/>
          </p:nvPr>
        </p:nvSpPr>
        <p:spPr>
          <a:xfrm>
            <a:off x="5954138" y="1952515"/>
            <a:ext cx="21579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271" name="Google Shape;1271;p29"/>
          <p:cNvSpPr txBox="1">
            <a:spLocks noGrp="1"/>
          </p:cNvSpPr>
          <p:nvPr>
            <p:ph type="subTitle" idx="6"/>
          </p:nvPr>
        </p:nvSpPr>
        <p:spPr>
          <a:xfrm>
            <a:off x="5954138" y="1477713"/>
            <a:ext cx="2157900" cy="554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sp>
        <p:nvSpPr>
          <p:cNvPr id="1272" name="Google Shape;1272;p29"/>
          <p:cNvSpPr txBox="1">
            <a:spLocks noGrp="1"/>
          </p:cNvSpPr>
          <p:nvPr>
            <p:ph type="subTitle" idx="7"/>
          </p:nvPr>
        </p:nvSpPr>
        <p:spPr>
          <a:xfrm>
            <a:off x="5954138" y="3559452"/>
            <a:ext cx="21579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1273" name="Google Shape;1273;p29"/>
          <p:cNvSpPr txBox="1">
            <a:spLocks noGrp="1"/>
          </p:cNvSpPr>
          <p:nvPr>
            <p:ph type="subTitle" idx="8"/>
          </p:nvPr>
        </p:nvSpPr>
        <p:spPr>
          <a:xfrm>
            <a:off x="5954138" y="3084650"/>
            <a:ext cx="2157900" cy="554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grpSp>
        <p:nvGrpSpPr>
          <p:cNvPr id="1274" name="Google Shape;1274;p29"/>
          <p:cNvGrpSpPr/>
          <p:nvPr/>
        </p:nvGrpSpPr>
        <p:grpSpPr>
          <a:xfrm rot="-5400000" flipH="1">
            <a:off x="7790196" y="-1923288"/>
            <a:ext cx="2744275" cy="2727763"/>
            <a:chOff x="5985575" y="4420825"/>
            <a:chExt cx="2744275" cy="2727763"/>
          </a:xfrm>
        </p:grpSpPr>
        <p:sp>
          <p:nvSpPr>
            <p:cNvPr id="1275" name="Google Shape;1275;p29"/>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276" name="Google Shape;1276;p29"/>
            <p:cNvGrpSpPr/>
            <p:nvPr/>
          </p:nvGrpSpPr>
          <p:grpSpPr>
            <a:xfrm rot="5400000" flipH="1">
              <a:off x="5986247" y="4572099"/>
              <a:ext cx="2575817" cy="2577160"/>
              <a:chOff x="1550275" y="1493275"/>
              <a:chExt cx="1582100" cy="1582925"/>
            </a:xfrm>
          </p:grpSpPr>
          <p:sp>
            <p:nvSpPr>
              <p:cNvPr id="1277" name="Google Shape;1277;p2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78" name="Google Shape;1278;p2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79" name="Google Shape;1279;p2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80" name="Google Shape;1280;p2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81" name="Google Shape;1281;p2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82" name="Google Shape;1282;p2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83" name="Google Shape;1283;p29"/>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84" name="Google Shape;1284;p29"/>
              <p:cNvSpPr/>
              <p:nvPr/>
            </p:nvSpPr>
            <p:spPr>
              <a:xfrm>
                <a:off x="1861553" y="1767253"/>
                <a:ext cx="1080578" cy="1082004"/>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85" name="Google Shape;1285;p29"/>
              <p:cNvSpPr/>
              <p:nvPr/>
            </p:nvSpPr>
            <p:spPr>
              <a:xfrm>
                <a:off x="1898130" y="1863198"/>
                <a:ext cx="1114002" cy="1086690"/>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86" name="Google Shape;1286;p2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87" name="Google Shape;1287;p2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88" name="Google Shape;1288;p2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89" name="Google Shape;1289;p2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90" name="Google Shape;1290;p2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291" name="Google Shape;1291;p29"/>
          <p:cNvGrpSpPr/>
          <p:nvPr/>
        </p:nvGrpSpPr>
        <p:grpSpPr>
          <a:xfrm>
            <a:off x="-809414" y="4628619"/>
            <a:ext cx="2577160" cy="2638569"/>
            <a:chOff x="-1115775" y="4467744"/>
            <a:chExt cx="2577160" cy="2638569"/>
          </a:xfrm>
        </p:grpSpPr>
        <p:sp>
          <p:nvSpPr>
            <p:cNvPr id="1292" name="Google Shape;1292;p29"/>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293" name="Google Shape;1293;p29"/>
            <p:cNvGrpSpPr/>
            <p:nvPr/>
          </p:nvGrpSpPr>
          <p:grpSpPr>
            <a:xfrm rot="5400000" flipH="1">
              <a:off x="-1115103" y="4529824"/>
              <a:ext cx="2575817" cy="2577160"/>
              <a:chOff x="1550275" y="1493275"/>
              <a:chExt cx="1582100" cy="1582925"/>
            </a:xfrm>
          </p:grpSpPr>
          <p:sp>
            <p:nvSpPr>
              <p:cNvPr id="1294" name="Google Shape;1294;p2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95" name="Google Shape;1295;p2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96" name="Google Shape;1296;p2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97" name="Google Shape;1297;p2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98" name="Google Shape;1298;p2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99" name="Google Shape;1299;p2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00" name="Google Shape;1300;p29"/>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01" name="Google Shape;1301;p29"/>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02" name="Google Shape;1302;p29"/>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03" name="Google Shape;1303;p2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04" name="Google Shape;1304;p2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05" name="Google Shape;1305;p2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06" name="Google Shape;1306;p2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07" name="Google Shape;1307;p2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0925"/>
            <a:ext cx="7717500" cy="708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1pPr>
            <a:lvl2pPr lvl="1"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2pPr>
            <a:lvl3pPr lvl="2"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3pPr>
            <a:lvl4pPr lvl="3"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4pPr>
            <a:lvl5pPr lvl="4"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5pPr>
            <a:lvl6pPr lvl="5"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6pPr>
            <a:lvl7pPr lvl="6"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7pPr>
            <a:lvl8pPr lvl="7"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8pPr>
            <a:lvl9pPr lvl="8"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9pPr>
          </a:lstStyle>
          <a:p>
            <a:endParaRPr/>
          </a:p>
        </p:txBody>
      </p:sp>
      <p:sp>
        <p:nvSpPr>
          <p:cNvPr id="7" name="Google Shape;7;p1"/>
          <p:cNvSpPr txBox="1">
            <a:spLocks noGrp="1"/>
          </p:cNvSpPr>
          <p:nvPr>
            <p:ph type="body" idx="1"/>
          </p:nvPr>
        </p:nvSpPr>
        <p:spPr>
          <a:xfrm>
            <a:off x="713225" y="1297400"/>
            <a:ext cx="7717500" cy="33111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marL="914400" lvl="1"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marL="1371600" lvl="2"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marL="1828800" lvl="3"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marL="2286000" lvl="4"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marL="2743200" lvl="5"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marL="3200400" lvl="6"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marL="3657600" lvl="7"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marL="4114800" lvl="8" indent="-304800">
              <a:lnSpc>
                <a:spcPct val="100000"/>
              </a:lnSpc>
              <a:spcBef>
                <a:spcPts val="1600"/>
              </a:spcBef>
              <a:spcAft>
                <a:spcPts val="1600"/>
              </a:spcAft>
              <a:buClr>
                <a:schemeClr val="dk1"/>
              </a:buClr>
              <a:buSzPts val="1200"/>
              <a:buFont typeface="Inter"/>
              <a:buChar char="■"/>
              <a:defRPr sz="12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8" r:id="rId3"/>
    <p:sldLayoutId id="2147483660" r:id="rId4"/>
    <p:sldLayoutId id="2147483661" r:id="rId5"/>
    <p:sldLayoutId id="2147483666" r:id="rId6"/>
    <p:sldLayoutId id="2147483667" r:id="rId7"/>
    <p:sldLayoutId id="2147483672" r:id="rId8"/>
    <p:sldLayoutId id="2147483675"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4"/>
        <p:cNvGrpSpPr/>
        <p:nvPr/>
      </p:nvGrpSpPr>
      <p:grpSpPr>
        <a:xfrm>
          <a:off x="0" y="0"/>
          <a:ext cx="0" cy="0"/>
          <a:chOff x="0" y="0"/>
          <a:chExt cx="0" cy="0"/>
        </a:xfrm>
      </p:grpSpPr>
      <p:grpSp>
        <p:nvGrpSpPr>
          <p:cNvPr id="1755" name="Google Shape;1755;p41"/>
          <p:cNvGrpSpPr/>
          <p:nvPr/>
        </p:nvGrpSpPr>
        <p:grpSpPr>
          <a:xfrm rot="-5400000">
            <a:off x="3259416" y="-2023375"/>
            <a:ext cx="2750618" cy="2741916"/>
            <a:chOff x="2724182" y="-1866850"/>
            <a:chExt cx="2750618" cy="2741916"/>
          </a:xfrm>
        </p:grpSpPr>
        <p:sp>
          <p:nvSpPr>
            <p:cNvPr id="1756" name="Google Shape;1756;p41"/>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7" name="Google Shape;1757;p41"/>
            <p:cNvGrpSpPr/>
            <p:nvPr/>
          </p:nvGrpSpPr>
          <p:grpSpPr>
            <a:xfrm rot="-5400000" flipH="1">
              <a:off x="2724854" y="-1701422"/>
              <a:ext cx="2575817" cy="2577160"/>
              <a:chOff x="1550275" y="1493275"/>
              <a:chExt cx="1582100" cy="1582925"/>
            </a:xfrm>
          </p:grpSpPr>
          <p:sp>
            <p:nvSpPr>
              <p:cNvPr id="1758" name="Google Shape;1758;p4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1"/>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1"/>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1"/>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72" name="Google Shape;1772;p41"/>
          <p:cNvSpPr txBox="1">
            <a:spLocks noGrp="1"/>
          </p:cNvSpPr>
          <p:nvPr>
            <p:ph type="title"/>
          </p:nvPr>
        </p:nvSpPr>
        <p:spPr>
          <a:xfrm>
            <a:off x="3531786" y="1310874"/>
            <a:ext cx="4893757" cy="18225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dirty="0">
                <a:solidFill>
                  <a:srgbClr val="154001"/>
                </a:solidFill>
                <a:latin typeface="Bernard MT Condensed" panose="02050806060905020404" pitchFamily="18" charset="0"/>
                <a:cs typeface="Dreaming Outloud Script Pro" panose="020F0502020204030204" pitchFamily="66" charset="0"/>
              </a:rPr>
              <a:t>Amazon Sales Performance Analysis</a:t>
            </a:r>
            <a:endParaRPr sz="3600" dirty="0">
              <a:solidFill>
                <a:srgbClr val="154001"/>
              </a:solidFill>
              <a:latin typeface="Bernard MT Condensed" panose="02050806060905020404" pitchFamily="18" charset="0"/>
              <a:cs typeface="Dreaming Outloud Script Pro" panose="020F0502020204030204" pitchFamily="66" charset="0"/>
            </a:endParaRPr>
          </a:p>
        </p:txBody>
      </p:sp>
      <p:sp>
        <p:nvSpPr>
          <p:cNvPr id="1773" name="Google Shape;1773;p41"/>
          <p:cNvSpPr txBox="1">
            <a:spLocks noGrp="1"/>
          </p:cNvSpPr>
          <p:nvPr>
            <p:ph type="subTitle" idx="1"/>
          </p:nvPr>
        </p:nvSpPr>
        <p:spPr>
          <a:xfrm>
            <a:off x="6537469" y="3592332"/>
            <a:ext cx="2282508" cy="529934"/>
          </a:xfrm>
          <a:prstGeom prst="rect">
            <a:avLst/>
          </a:prstGeom>
        </p:spPr>
        <p:txBody>
          <a:bodyPr spcFirstLastPara="1" wrap="square" lIns="91425" tIns="91425" rIns="182875" bIns="91425" anchor="t" anchorCtr="0">
            <a:noAutofit/>
          </a:bodyPr>
          <a:lstStyle/>
          <a:p>
            <a:pPr marL="0" lvl="0" indent="0" algn="r" rtl="0">
              <a:spcBef>
                <a:spcPts val="0"/>
              </a:spcBef>
              <a:spcAft>
                <a:spcPts val="0"/>
              </a:spcAft>
              <a:buNone/>
            </a:pPr>
            <a:r>
              <a:rPr lang="en" dirty="0">
                <a:solidFill>
                  <a:srgbClr val="154001"/>
                </a:solidFill>
              </a:rPr>
              <a:t>Ahmed Ali Alarayedh </a:t>
            </a:r>
            <a:endParaRPr dirty="0">
              <a:solidFill>
                <a:srgbClr val="154001"/>
              </a:solidFill>
            </a:endParaRPr>
          </a:p>
        </p:txBody>
      </p:sp>
      <p:grpSp>
        <p:nvGrpSpPr>
          <p:cNvPr id="1775" name="Google Shape;1775;p41"/>
          <p:cNvGrpSpPr/>
          <p:nvPr/>
        </p:nvGrpSpPr>
        <p:grpSpPr>
          <a:xfrm>
            <a:off x="1158598" y="1211184"/>
            <a:ext cx="2031390" cy="2721374"/>
            <a:chOff x="1589101" y="1254275"/>
            <a:chExt cx="1966876" cy="2634948"/>
          </a:xfrm>
        </p:grpSpPr>
        <p:sp>
          <p:nvSpPr>
            <p:cNvPr id="1776" name="Google Shape;1776;p41"/>
            <p:cNvSpPr/>
            <p:nvPr/>
          </p:nvSpPr>
          <p:spPr>
            <a:xfrm>
              <a:off x="1589101" y="3759753"/>
              <a:ext cx="1966876" cy="129470"/>
            </a:xfrm>
            <a:custGeom>
              <a:avLst/>
              <a:gdLst/>
              <a:ahLst/>
              <a:cxnLst/>
              <a:rect l="l" t="t" r="r" b="b"/>
              <a:pathLst>
                <a:path w="30595" h="2014" extrusionOk="0">
                  <a:moveTo>
                    <a:pt x="15297" y="1"/>
                  </a:moveTo>
                  <a:cubicBezTo>
                    <a:pt x="6852" y="1"/>
                    <a:pt x="0" y="452"/>
                    <a:pt x="0" y="1001"/>
                  </a:cubicBezTo>
                  <a:cubicBezTo>
                    <a:pt x="0" y="1562"/>
                    <a:pt x="6852" y="2013"/>
                    <a:pt x="15297" y="2013"/>
                  </a:cubicBezTo>
                  <a:cubicBezTo>
                    <a:pt x="23743" y="2013"/>
                    <a:pt x="30595" y="1562"/>
                    <a:pt x="30595" y="1001"/>
                  </a:cubicBezTo>
                  <a:cubicBezTo>
                    <a:pt x="30595" y="452"/>
                    <a:pt x="23743" y="1"/>
                    <a:pt x="1529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1"/>
            <p:cNvSpPr/>
            <p:nvPr/>
          </p:nvSpPr>
          <p:spPr>
            <a:xfrm>
              <a:off x="1886040" y="1254275"/>
              <a:ext cx="1351773" cy="2562079"/>
            </a:xfrm>
            <a:custGeom>
              <a:avLst/>
              <a:gdLst/>
              <a:ahLst/>
              <a:cxnLst/>
              <a:rect l="l" t="t" r="r" b="b"/>
              <a:pathLst>
                <a:path w="21027" h="39855" extrusionOk="0">
                  <a:moveTo>
                    <a:pt x="2211" y="1"/>
                  </a:moveTo>
                  <a:cubicBezTo>
                    <a:pt x="990" y="1"/>
                    <a:pt x="0" y="980"/>
                    <a:pt x="0" y="2200"/>
                  </a:cubicBezTo>
                  <a:lnTo>
                    <a:pt x="0" y="37644"/>
                  </a:lnTo>
                  <a:cubicBezTo>
                    <a:pt x="0" y="38876"/>
                    <a:pt x="990" y="39854"/>
                    <a:pt x="2211" y="39854"/>
                  </a:cubicBezTo>
                  <a:lnTo>
                    <a:pt x="18816" y="39854"/>
                  </a:lnTo>
                  <a:cubicBezTo>
                    <a:pt x="20037" y="39854"/>
                    <a:pt x="21027" y="38876"/>
                    <a:pt x="21027" y="37644"/>
                  </a:cubicBezTo>
                  <a:lnTo>
                    <a:pt x="21027" y="2200"/>
                  </a:lnTo>
                  <a:cubicBezTo>
                    <a:pt x="21027" y="980"/>
                    <a:pt x="20037" y="1"/>
                    <a:pt x="18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1"/>
            <p:cNvSpPr/>
            <p:nvPr/>
          </p:nvSpPr>
          <p:spPr>
            <a:xfrm>
              <a:off x="1917155" y="1366004"/>
              <a:ext cx="1289543" cy="2346403"/>
            </a:xfrm>
            <a:custGeom>
              <a:avLst/>
              <a:gdLst/>
              <a:ahLst/>
              <a:cxnLst/>
              <a:rect l="l" t="t" r="r" b="b"/>
              <a:pathLst>
                <a:path w="20059" h="36500" extrusionOk="0">
                  <a:moveTo>
                    <a:pt x="1474" y="1"/>
                  </a:moveTo>
                  <a:cubicBezTo>
                    <a:pt x="660" y="1"/>
                    <a:pt x="0" y="649"/>
                    <a:pt x="0" y="1463"/>
                  </a:cubicBezTo>
                  <a:lnTo>
                    <a:pt x="0" y="35037"/>
                  </a:lnTo>
                  <a:cubicBezTo>
                    <a:pt x="0" y="35851"/>
                    <a:pt x="660" y="36500"/>
                    <a:pt x="1474" y="36500"/>
                  </a:cubicBezTo>
                  <a:lnTo>
                    <a:pt x="18596" y="36500"/>
                  </a:lnTo>
                  <a:cubicBezTo>
                    <a:pt x="19399" y="36500"/>
                    <a:pt x="20059" y="35851"/>
                    <a:pt x="20059" y="35037"/>
                  </a:cubicBezTo>
                  <a:lnTo>
                    <a:pt x="20059" y="1463"/>
                  </a:lnTo>
                  <a:cubicBezTo>
                    <a:pt x="20059" y="649"/>
                    <a:pt x="19399" y="1"/>
                    <a:pt x="185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1"/>
            <p:cNvSpPr/>
            <p:nvPr/>
          </p:nvSpPr>
          <p:spPr>
            <a:xfrm>
              <a:off x="2327881" y="3302359"/>
              <a:ext cx="470906" cy="70071"/>
            </a:xfrm>
            <a:custGeom>
              <a:avLst/>
              <a:gdLst/>
              <a:ahLst/>
              <a:cxnLst/>
              <a:rect l="l" t="t" r="r" b="b"/>
              <a:pathLst>
                <a:path w="7325" h="1090" extrusionOk="0">
                  <a:moveTo>
                    <a:pt x="550" y="1"/>
                  </a:moveTo>
                  <a:cubicBezTo>
                    <a:pt x="242" y="1"/>
                    <a:pt x="0" y="243"/>
                    <a:pt x="0" y="550"/>
                  </a:cubicBezTo>
                  <a:cubicBezTo>
                    <a:pt x="0" y="847"/>
                    <a:pt x="242" y="1089"/>
                    <a:pt x="550" y="1089"/>
                  </a:cubicBezTo>
                  <a:lnTo>
                    <a:pt x="6775" y="1089"/>
                  </a:lnTo>
                  <a:cubicBezTo>
                    <a:pt x="7083" y="1089"/>
                    <a:pt x="7325" y="847"/>
                    <a:pt x="7325" y="550"/>
                  </a:cubicBezTo>
                  <a:cubicBezTo>
                    <a:pt x="7325" y="243"/>
                    <a:pt x="7083" y="1"/>
                    <a:pt x="6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1"/>
            <p:cNvSpPr/>
            <p:nvPr/>
          </p:nvSpPr>
          <p:spPr>
            <a:xfrm>
              <a:off x="1917155" y="1366004"/>
              <a:ext cx="1289543" cy="2347110"/>
            </a:xfrm>
            <a:custGeom>
              <a:avLst/>
              <a:gdLst/>
              <a:ahLst/>
              <a:cxnLst/>
              <a:rect l="l" t="t" r="r" b="b"/>
              <a:pathLst>
                <a:path w="20059" h="36511" extrusionOk="0">
                  <a:moveTo>
                    <a:pt x="18596" y="45"/>
                  </a:moveTo>
                  <a:cubicBezTo>
                    <a:pt x="19377" y="45"/>
                    <a:pt x="20015" y="682"/>
                    <a:pt x="20015" y="1463"/>
                  </a:cubicBezTo>
                  <a:lnTo>
                    <a:pt x="20015" y="35037"/>
                  </a:lnTo>
                  <a:cubicBezTo>
                    <a:pt x="20015" y="35829"/>
                    <a:pt x="19377" y="36467"/>
                    <a:pt x="18596" y="36467"/>
                  </a:cubicBezTo>
                  <a:lnTo>
                    <a:pt x="1474" y="36467"/>
                  </a:lnTo>
                  <a:cubicBezTo>
                    <a:pt x="682" y="36467"/>
                    <a:pt x="44" y="35829"/>
                    <a:pt x="44" y="35037"/>
                  </a:cubicBezTo>
                  <a:lnTo>
                    <a:pt x="44" y="1463"/>
                  </a:lnTo>
                  <a:cubicBezTo>
                    <a:pt x="44" y="682"/>
                    <a:pt x="682" y="45"/>
                    <a:pt x="1474" y="45"/>
                  </a:cubicBezTo>
                  <a:lnTo>
                    <a:pt x="18596" y="45"/>
                  </a:lnTo>
                  <a:moveTo>
                    <a:pt x="18596" y="1"/>
                  </a:moveTo>
                  <a:lnTo>
                    <a:pt x="1474" y="1"/>
                  </a:lnTo>
                  <a:cubicBezTo>
                    <a:pt x="660" y="1"/>
                    <a:pt x="0" y="649"/>
                    <a:pt x="0" y="1463"/>
                  </a:cubicBezTo>
                  <a:lnTo>
                    <a:pt x="0" y="35037"/>
                  </a:lnTo>
                  <a:cubicBezTo>
                    <a:pt x="0" y="35851"/>
                    <a:pt x="660" y="36511"/>
                    <a:pt x="1474" y="36511"/>
                  </a:cubicBezTo>
                  <a:lnTo>
                    <a:pt x="18596" y="36511"/>
                  </a:lnTo>
                  <a:cubicBezTo>
                    <a:pt x="19399" y="36511"/>
                    <a:pt x="20059" y="35851"/>
                    <a:pt x="20059" y="35037"/>
                  </a:cubicBezTo>
                  <a:lnTo>
                    <a:pt x="20059" y="1463"/>
                  </a:lnTo>
                  <a:cubicBezTo>
                    <a:pt x="20059" y="649"/>
                    <a:pt x="19399" y="1"/>
                    <a:pt x="18596" y="1"/>
                  </a:cubicBezTo>
                  <a:close/>
                </a:path>
              </a:pathLst>
            </a:custGeom>
            <a:solidFill>
              <a:srgbClr val="00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1"/>
            <p:cNvSpPr/>
            <p:nvPr/>
          </p:nvSpPr>
          <p:spPr>
            <a:xfrm>
              <a:off x="2167422" y="2267292"/>
              <a:ext cx="777686" cy="596115"/>
            </a:xfrm>
            <a:custGeom>
              <a:avLst/>
              <a:gdLst/>
              <a:ahLst/>
              <a:cxnLst/>
              <a:rect l="l" t="t" r="r" b="b"/>
              <a:pathLst>
                <a:path w="12097" h="9273" extrusionOk="0">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1"/>
            <p:cNvSpPr/>
            <p:nvPr/>
          </p:nvSpPr>
          <p:spPr>
            <a:xfrm>
              <a:off x="2167422" y="2267292"/>
              <a:ext cx="777686" cy="596115"/>
            </a:xfrm>
            <a:custGeom>
              <a:avLst/>
              <a:gdLst/>
              <a:ahLst/>
              <a:cxnLst/>
              <a:rect l="l" t="t" r="r" b="b"/>
              <a:pathLst>
                <a:path w="12097" h="9273" extrusionOk="0">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1"/>
            <p:cNvSpPr/>
            <p:nvPr/>
          </p:nvSpPr>
          <p:spPr>
            <a:xfrm>
              <a:off x="2274138" y="1788041"/>
              <a:ext cx="575566" cy="575544"/>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1"/>
            <p:cNvSpPr/>
            <p:nvPr/>
          </p:nvSpPr>
          <p:spPr>
            <a:xfrm>
              <a:off x="2305959" y="1819862"/>
              <a:ext cx="511921" cy="511901"/>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1"/>
            <p:cNvSpPr/>
            <p:nvPr/>
          </p:nvSpPr>
          <p:spPr>
            <a:xfrm>
              <a:off x="2378089" y="1819862"/>
              <a:ext cx="367660" cy="95978"/>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1"/>
            <p:cNvSpPr/>
            <p:nvPr/>
          </p:nvSpPr>
          <p:spPr>
            <a:xfrm>
              <a:off x="2348388" y="2182563"/>
              <a:ext cx="427062" cy="137891"/>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1"/>
            <p:cNvSpPr/>
            <p:nvPr/>
          </p:nvSpPr>
          <p:spPr>
            <a:xfrm>
              <a:off x="2456518" y="1909670"/>
              <a:ext cx="212213" cy="348553"/>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1"/>
            <p:cNvSpPr/>
            <p:nvPr/>
          </p:nvSpPr>
          <p:spPr>
            <a:xfrm>
              <a:off x="2456518" y="1901184"/>
              <a:ext cx="212213" cy="349260"/>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1"/>
            <p:cNvSpPr/>
            <p:nvPr/>
          </p:nvSpPr>
          <p:spPr>
            <a:xfrm>
              <a:off x="2763357" y="1976270"/>
              <a:ext cx="33301" cy="198576"/>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1"/>
            <p:cNvSpPr/>
            <p:nvPr/>
          </p:nvSpPr>
          <p:spPr>
            <a:xfrm>
              <a:off x="2327174" y="1976270"/>
              <a:ext cx="33301" cy="198576"/>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1"/>
            <p:cNvSpPr/>
            <p:nvPr/>
          </p:nvSpPr>
          <p:spPr>
            <a:xfrm>
              <a:off x="2421225" y="1303068"/>
              <a:ext cx="281386" cy="21985"/>
            </a:xfrm>
            <a:custGeom>
              <a:avLst/>
              <a:gdLst/>
              <a:ahLst/>
              <a:cxnLst/>
              <a:rect l="l" t="t" r="r" b="b"/>
              <a:pathLst>
                <a:path w="4377" h="342" extrusionOk="0">
                  <a:moveTo>
                    <a:pt x="4212" y="1"/>
                  </a:moveTo>
                  <a:lnTo>
                    <a:pt x="165" y="1"/>
                  </a:lnTo>
                  <a:cubicBezTo>
                    <a:pt x="77" y="1"/>
                    <a:pt x="0" y="78"/>
                    <a:pt x="0" y="166"/>
                  </a:cubicBezTo>
                  <a:lnTo>
                    <a:pt x="0" y="166"/>
                  </a:lnTo>
                  <a:cubicBezTo>
                    <a:pt x="0" y="265"/>
                    <a:pt x="77" y="342"/>
                    <a:pt x="165" y="342"/>
                  </a:cubicBezTo>
                  <a:lnTo>
                    <a:pt x="4212" y="342"/>
                  </a:lnTo>
                  <a:cubicBezTo>
                    <a:pt x="4300" y="342"/>
                    <a:pt x="4377" y="265"/>
                    <a:pt x="4377" y="166"/>
                  </a:cubicBezTo>
                  <a:lnTo>
                    <a:pt x="4377" y="166"/>
                  </a:lnTo>
                  <a:cubicBezTo>
                    <a:pt x="4377" y="78"/>
                    <a:pt x="4300" y="1"/>
                    <a:pt x="4212" y="1"/>
                  </a:cubicBezTo>
                  <a:close/>
                </a:path>
              </a:pathLst>
            </a:custGeom>
            <a:solidFill>
              <a:srgbClr val="00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1"/>
            <p:cNvSpPr/>
            <p:nvPr/>
          </p:nvSpPr>
          <p:spPr>
            <a:xfrm>
              <a:off x="2017506" y="3793696"/>
              <a:ext cx="1089545" cy="22693"/>
            </a:xfrm>
            <a:custGeom>
              <a:avLst/>
              <a:gdLst/>
              <a:ahLst/>
              <a:cxnLst/>
              <a:rect l="l" t="t" r="r" b="b"/>
              <a:pathLst>
                <a:path w="16948" h="353" extrusionOk="0">
                  <a:moveTo>
                    <a:pt x="177" y="1"/>
                  </a:moveTo>
                  <a:cubicBezTo>
                    <a:pt x="78" y="1"/>
                    <a:pt x="1" y="78"/>
                    <a:pt x="1" y="177"/>
                  </a:cubicBezTo>
                  <a:cubicBezTo>
                    <a:pt x="1" y="276"/>
                    <a:pt x="78" y="352"/>
                    <a:pt x="177" y="352"/>
                  </a:cubicBezTo>
                  <a:lnTo>
                    <a:pt x="16771" y="352"/>
                  </a:lnTo>
                  <a:cubicBezTo>
                    <a:pt x="16870" y="352"/>
                    <a:pt x="16947" y="276"/>
                    <a:pt x="16947" y="177"/>
                  </a:cubicBezTo>
                  <a:cubicBezTo>
                    <a:pt x="16947" y="78"/>
                    <a:pt x="16859" y="1"/>
                    <a:pt x="16771"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1"/>
            <p:cNvSpPr/>
            <p:nvPr/>
          </p:nvSpPr>
          <p:spPr>
            <a:xfrm>
              <a:off x="2017506" y="1264175"/>
              <a:ext cx="1089545" cy="22693"/>
            </a:xfrm>
            <a:custGeom>
              <a:avLst/>
              <a:gdLst/>
              <a:ahLst/>
              <a:cxnLst/>
              <a:rect l="l" t="t" r="r" b="b"/>
              <a:pathLst>
                <a:path w="16948" h="353" extrusionOk="0">
                  <a:moveTo>
                    <a:pt x="177" y="1"/>
                  </a:moveTo>
                  <a:cubicBezTo>
                    <a:pt x="78" y="1"/>
                    <a:pt x="1" y="78"/>
                    <a:pt x="1" y="177"/>
                  </a:cubicBezTo>
                  <a:cubicBezTo>
                    <a:pt x="1" y="276"/>
                    <a:pt x="78" y="353"/>
                    <a:pt x="177" y="353"/>
                  </a:cubicBezTo>
                  <a:lnTo>
                    <a:pt x="16771" y="353"/>
                  </a:lnTo>
                  <a:cubicBezTo>
                    <a:pt x="16870" y="353"/>
                    <a:pt x="16947" y="276"/>
                    <a:pt x="16947" y="177"/>
                  </a:cubicBezTo>
                  <a:cubicBezTo>
                    <a:pt x="16947" y="78"/>
                    <a:pt x="16859" y="1"/>
                    <a:pt x="16771"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1"/>
            <p:cNvSpPr/>
            <p:nvPr/>
          </p:nvSpPr>
          <p:spPr>
            <a:xfrm>
              <a:off x="2112971" y="2850622"/>
              <a:ext cx="901439" cy="72899"/>
            </a:xfrm>
            <a:custGeom>
              <a:avLst/>
              <a:gdLst/>
              <a:ahLst/>
              <a:cxnLst/>
              <a:rect l="l" t="t" r="r" b="b"/>
              <a:pathLst>
                <a:path w="14022" h="1134" extrusionOk="0">
                  <a:moveTo>
                    <a:pt x="7006" y="0"/>
                  </a:moveTo>
                  <a:cubicBezTo>
                    <a:pt x="3135" y="0"/>
                    <a:pt x="0" y="253"/>
                    <a:pt x="0" y="572"/>
                  </a:cubicBezTo>
                  <a:cubicBezTo>
                    <a:pt x="0" y="880"/>
                    <a:pt x="3135" y="1133"/>
                    <a:pt x="7006" y="1133"/>
                  </a:cubicBezTo>
                  <a:cubicBezTo>
                    <a:pt x="10877" y="1133"/>
                    <a:pt x="14022" y="880"/>
                    <a:pt x="14022" y="572"/>
                  </a:cubicBezTo>
                  <a:cubicBezTo>
                    <a:pt x="14022" y="253"/>
                    <a:pt x="10877" y="0"/>
                    <a:pt x="7006"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1"/>
            <p:cNvSpPr/>
            <p:nvPr/>
          </p:nvSpPr>
          <p:spPr>
            <a:xfrm>
              <a:off x="2169544" y="2322513"/>
              <a:ext cx="20572" cy="2893"/>
            </a:xfrm>
            <a:custGeom>
              <a:avLst/>
              <a:gdLst/>
              <a:ahLst/>
              <a:cxnLst/>
              <a:rect l="l" t="t" r="r" b="b"/>
              <a:pathLst>
                <a:path w="320" h="45" extrusionOk="0">
                  <a:moveTo>
                    <a:pt x="297" y="45"/>
                  </a:moveTo>
                  <a:lnTo>
                    <a:pt x="22" y="45"/>
                  </a:lnTo>
                  <a:cubicBezTo>
                    <a:pt x="11" y="45"/>
                    <a:pt x="0" y="45"/>
                    <a:pt x="0" y="23"/>
                  </a:cubicBezTo>
                  <a:cubicBezTo>
                    <a:pt x="0" y="12"/>
                    <a:pt x="11" y="1"/>
                    <a:pt x="22" y="1"/>
                  </a:cubicBezTo>
                  <a:lnTo>
                    <a:pt x="297" y="1"/>
                  </a:lnTo>
                  <a:cubicBezTo>
                    <a:pt x="308" y="1"/>
                    <a:pt x="319" y="12"/>
                    <a:pt x="319" y="23"/>
                  </a:cubicBezTo>
                  <a:cubicBezTo>
                    <a:pt x="319" y="45"/>
                    <a:pt x="308" y="45"/>
                    <a:pt x="297" y="45"/>
                  </a:cubicBezTo>
                  <a:close/>
                </a:path>
              </a:pathLst>
            </a:custGeom>
            <a:solidFill>
              <a:srgbClr val="00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1"/>
            <p:cNvSpPr/>
            <p:nvPr/>
          </p:nvSpPr>
          <p:spPr>
            <a:xfrm>
              <a:off x="2169544" y="2861936"/>
              <a:ext cx="20572" cy="3600"/>
            </a:xfrm>
            <a:custGeom>
              <a:avLst/>
              <a:gdLst/>
              <a:ahLst/>
              <a:cxnLst/>
              <a:rect l="l" t="t" r="r" b="b"/>
              <a:pathLst>
                <a:path w="320" h="56" extrusionOk="0">
                  <a:moveTo>
                    <a:pt x="297" y="55"/>
                  </a:moveTo>
                  <a:lnTo>
                    <a:pt x="22" y="55"/>
                  </a:lnTo>
                  <a:cubicBezTo>
                    <a:pt x="11" y="55"/>
                    <a:pt x="0" y="44"/>
                    <a:pt x="0" y="22"/>
                  </a:cubicBezTo>
                  <a:cubicBezTo>
                    <a:pt x="0" y="11"/>
                    <a:pt x="11" y="0"/>
                    <a:pt x="22" y="0"/>
                  </a:cubicBezTo>
                  <a:lnTo>
                    <a:pt x="297" y="0"/>
                  </a:lnTo>
                  <a:cubicBezTo>
                    <a:pt x="308" y="0"/>
                    <a:pt x="319" y="11"/>
                    <a:pt x="319" y="22"/>
                  </a:cubicBezTo>
                  <a:cubicBezTo>
                    <a:pt x="319" y="44"/>
                    <a:pt x="308" y="55"/>
                    <a:pt x="297" y="55"/>
                  </a:cubicBezTo>
                  <a:close/>
                </a:path>
              </a:pathLst>
            </a:custGeom>
            <a:solidFill>
              <a:srgbClr val="00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1"/>
            <p:cNvSpPr/>
            <p:nvPr/>
          </p:nvSpPr>
          <p:spPr>
            <a:xfrm>
              <a:off x="2636134" y="2538128"/>
              <a:ext cx="111025" cy="111792"/>
            </a:xfrm>
            <a:custGeom>
              <a:avLst/>
              <a:gdLst/>
              <a:ahLst/>
              <a:cxnLst/>
              <a:rect l="l" t="t" r="r" b="b"/>
              <a:pathLst>
                <a:path w="1727" h="1739" extrusionOk="0">
                  <a:moveTo>
                    <a:pt x="869" y="1"/>
                  </a:moveTo>
                  <a:cubicBezTo>
                    <a:pt x="385" y="1"/>
                    <a:pt x="0" y="386"/>
                    <a:pt x="0" y="869"/>
                  </a:cubicBezTo>
                  <a:cubicBezTo>
                    <a:pt x="0" y="1342"/>
                    <a:pt x="385" y="1738"/>
                    <a:pt x="869" y="1738"/>
                  </a:cubicBezTo>
                  <a:cubicBezTo>
                    <a:pt x="1342" y="1738"/>
                    <a:pt x="1727" y="1342"/>
                    <a:pt x="1727" y="869"/>
                  </a:cubicBezTo>
                  <a:cubicBezTo>
                    <a:pt x="1727" y="386"/>
                    <a:pt x="1342"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1"/>
            <p:cNvSpPr/>
            <p:nvPr/>
          </p:nvSpPr>
          <p:spPr>
            <a:xfrm>
              <a:off x="2206251" y="2876786"/>
              <a:ext cx="668204" cy="10671"/>
            </a:xfrm>
            <a:custGeom>
              <a:avLst/>
              <a:gdLst/>
              <a:ahLst/>
              <a:cxnLst/>
              <a:rect l="l" t="t" r="r" b="b"/>
              <a:pathLst>
                <a:path w="10394" h="166" extrusionOk="0">
                  <a:moveTo>
                    <a:pt x="78" y="0"/>
                  </a:moveTo>
                  <a:cubicBezTo>
                    <a:pt x="34" y="0"/>
                    <a:pt x="1" y="33"/>
                    <a:pt x="1" y="77"/>
                  </a:cubicBezTo>
                  <a:cubicBezTo>
                    <a:pt x="1" y="121"/>
                    <a:pt x="34" y="165"/>
                    <a:pt x="78" y="165"/>
                  </a:cubicBezTo>
                  <a:lnTo>
                    <a:pt x="10316" y="165"/>
                  </a:lnTo>
                  <a:cubicBezTo>
                    <a:pt x="10360" y="165"/>
                    <a:pt x="10393" y="121"/>
                    <a:pt x="10393" y="77"/>
                  </a:cubicBezTo>
                  <a:cubicBezTo>
                    <a:pt x="10393" y="33"/>
                    <a:pt x="10360" y="0"/>
                    <a:pt x="10316"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1"/>
            <p:cNvSpPr/>
            <p:nvPr/>
          </p:nvSpPr>
          <p:spPr>
            <a:xfrm>
              <a:off x="2182272" y="2308371"/>
              <a:ext cx="524586" cy="31885"/>
            </a:xfrm>
            <a:custGeom>
              <a:avLst/>
              <a:gdLst/>
              <a:ahLst/>
              <a:cxnLst/>
              <a:rect l="l" t="t" r="r" b="b"/>
              <a:pathLst>
                <a:path w="8160" h="496" extrusionOk="0">
                  <a:moveTo>
                    <a:pt x="242" y="1"/>
                  </a:moveTo>
                  <a:cubicBezTo>
                    <a:pt x="110" y="1"/>
                    <a:pt x="0" y="111"/>
                    <a:pt x="0" y="243"/>
                  </a:cubicBezTo>
                  <a:cubicBezTo>
                    <a:pt x="0" y="386"/>
                    <a:pt x="110" y="496"/>
                    <a:pt x="242" y="496"/>
                  </a:cubicBezTo>
                  <a:lnTo>
                    <a:pt x="7918" y="496"/>
                  </a:lnTo>
                  <a:cubicBezTo>
                    <a:pt x="8050" y="496"/>
                    <a:pt x="8160" y="386"/>
                    <a:pt x="8160" y="243"/>
                  </a:cubicBezTo>
                  <a:cubicBezTo>
                    <a:pt x="8160" y="111"/>
                    <a:pt x="8050" y="1"/>
                    <a:pt x="7918"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1"/>
            <p:cNvSpPr/>
            <p:nvPr/>
          </p:nvSpPr>
          <p:spPr>
            <a:xfrm>
              <a:off x="1917155" y="1366004"/>
              <a:ext cx="600960" cy="740949"/>
            </a:xfrm>
            <a:custGeom>
              <a:avLst/>
              <a:gdLst/>
              <a:ahLst/>
              <a:cxnLst/>
              <a:rect l="l" t="t" r="r" b="b"/>
              <a:pathLst>
                <a:path w="9348" h="11526" extrusionOk="0">
                  <a:moveTo>
                    <a:pt x="7676" y="1"/>
                  </a:moveTo>
                  <a:lnTo>
                    <a:pt x="0" y="9458"/>
                  </a:lnTo>
                  <a:lnTo>
                    <a:pt x="0" y="11525"/>
                  </a:lnTo>
                  <a:lnTo>
                    <a:pt x="9348" y="1"/>
                  </a:ln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1"/>
            <p:cNvSpPr/>
            <p:nvPr/>
          </p:nvSpPr>
          <p:spPr>
            <a:xfrm>
              <a:off x="1805425" y="3720860"/>
              <a:ext cx="733906" cy="118863"/>
            </a:xfrm>
            <a:custGeom>
              <a:avLst/>
              <a:gdLst/>
              <a:ahLst/>
              <a:cxnLst/>
              <a:rect l="l" t="t" r="r" b="b"/>
              <a:pathLst>
                <a:path w="11416" h="1849" extrusionOk="0">
                  <a:moveTo>
                    <a:pt x="924" y="1"/>
                  </a:moveTo>
                  <a:cubicBezTo>
                    <a:pt x="407" y="1"/>
                    <a:pt x="1" y="408"/>
                    <a:pt x="1" y="925"/>
                  </a:cubicBezTo>
                  <a:cubicBezTo>
                    <a:pt x="1" y="1431"/>
                    <a:pt x="407" y="1848"/>
                    <a:pt x="924" y="1848"/>
                  </a:cubicBezTo>
                  <a:lnTo>
                    <a:pt x="10503" y="1848"/>
                  </a:lnTo>
                  <a:cubicBezTo>
                    <a:pt x="11009" y="1848"/>
                    <a:pt x="11416" y="1431"/>
                    <a:pt x="11416" y="925"/>
                  </a:cubicBezTo>
                  <a:cubicBezTo>
                    <a:pt x="11416" y="408"/>
                    <a:pt x="11009" y="1"/>
                    <a:pt x="105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1"/>
            <p:cNvSpPr/>
            <p:nvPr/>
          </p:nvSpPr>
          <p:spPr>
            <a:xfrm>
              <a:off x="2184394" y="3720860"/>
              <a:ext cx="232656" cy="118863"/>
            </a:xfrm>
            <a:custGeom>
              <a:avLst/>
              <a:gdLst/>
              <a:ahLst/>
              <a:cxnLst/>
              <a:rect l="l" t="t" r="r" b="b"/>
              <a:pathLst>
                <a:path w="3619" h="1849" extrusionOk="0">
                  <a:moveTo>
                    <a:pt x="0" y="1"/>
                  </a:moveTo>
                  <a:lnTo>
                    <a:pt x="0" y="1848"/>
                  </a:lnTo>
                  <a:lnTo>
                    <a:pt x="3618" y="1848"/>
                  </a:lnTo>
                  <a:lnTo>
                    <a:pt x="36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1"/>
            <p:cNvSpPr/>
            <p:nvPr/>
          </p:nvSpPr>
          <p:spPr>
            <a:xfrm>
              <a:off x="2444561" y="3720860"/>
              <a:ext cx="48087" cy="118863"/>
            </a:xfrm>
            <a:custGeom>
              <a:avLst/>
              <a:gdLst/>
              <a:ahLst/>
              <a:cxnLst/>
              <a:rect l="l" t="t" r="r" b="b"/>
              <a:pathLst>
                <a:path w="748" h="1849" extrusionOk="0">
                  <a:moveTo>
                    <a:pt x="0" y="1"/>
                  </a:moveTo>
                  <a:lnTo>
                    <a:pt x="0" y="1848"/>
                  </a:lnTo>
                  <a:lnTo>
                    <a:pt x="748" y="1848"/>
                  </a:lnTo>
                  <a:lnTo>
                    <a:pt x="7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1"/>
            <p:cNvSpPr/>
            <p:nvPr/>
          </p:nvSpPr>
          <p:spPr>
            <a:xfrm>
              <a:off x="1852097" y="3720860"/>
              <a:ext cx="47444" cy="118863"/>
            </a:xfrm>
            <a:custGeom>
              <a:avLst/>
              <a:gdLst/>
              <a:ahLst/>
              <a:cxnLst/>
              <a:rect l="l" t="t" r="r" b="b"/>
              <a:pathLst>
                <a:path w="738" h="1849" extrusionOk="0">
                  <a:moveTo>
                    <a:pt x="0" y="1"/>
                  </a:moveTo>
                  <a:lnTo>
                    <a:pt x="0" y="1848"/>
                  </a:lnTo>
                  <a:lnTo>
                    <a:pt x="737" y="1848"/>
                  </a:lnTo>
                  <a:lnTo>
                    <a:pt x="7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1"/>
            <p:cNvSpPr/>
            <p:nvPr/>
          </p:nvSpPr>
          <p:spPr>
            <a:xfrm>
              <a:off x="1835833" y="3730053"/>
              <a:ext cx="673797" cy="23400"/>
            </a:xfrm>
            <a:custGeom>
              <a:avLst/>
              <a:gdLst/>
              <a:ahLst/>
              <a:cxnLst/>
              <a:rect l="l" t="t" r="r" b="b"/>
              <a:pathLst>
                <a:path w="10481" h="364" extrusionOk="0">
                  <a:moveTo>
                    <a:pt x="187" y="1"/>
                  </a:moveTo>
                  <a:cubicBezTo>
                    <a:pt x="77" y="1"/>
                    <a:pt x="0" y="78"/>
                    <a:pt x="0" y="177"/>
                  </a:cubicBezTo>
                  <a:cubicBezTo>
                    <a:pt x="0" y="287"/>
                    <a:pt x="77" y="364"/>
                    <a:pt x="187" y="364"/>
                  </a:cubicBezTo>
                  <a:lnTo>
                    <a:pt x="10294" y="364"/>
                  </a:lnTo>
                  <a:cubicBezTo>
                    <a:pt x="10393" y="364"/>
                    <a:pt x="10481" y="276"/>
                    <a:pt x="10481" y="177"/>
                  </a:cubicBezTo>
                  <a:cubicBezTo>
                    <a:pt x="10481" y="78"/>
                    <a:pt x="10393" y="1"/>
                    <a:pt x="10294"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1"/>
            <p:cNvSpPr/>
            <p:nvPr/>
          </p:nvSpPr>
          <p:spPr>
            <a:xfrm>
              <a:off x="1831590" y="3826932"/>
              <a:ext cx="682283" cy="12793"/>
            </a:xfrm>
            <a:custGeom>
              <a:avLst/>
              <a:gdLst/>
              <a:ahLst/>
              <a:cxnLst/>
              <a:rect l="l" t="t" r="r" b="b"/>
              <a:pathLst>
                <a:path w="10613" h="199" extrusionOk="0">
                  <a:moveTo>
                    <a:pt x="99" y="0"/>
                  </a:moveTo>
                  <a:cubicBezTo>
                    <a:pt x="44" y="0"/>
                    <a:pt x="0" y="44"/>
                    <a:pt x="0" y="99"/>
                  </a:cubicBezTo>
                  <a:cubicBezTo>
                    <a:pt x="0" y="154"/>
                    <a:pt x="44" y="198"/>
                    <a:pt x="99" y="198"/>
                  </a:cubicBezTo>
                  <a:lnTo>
                    <a:pt x="10514" y="198"/>
                  </a:lnTo>
                  <a:cubicBezTo>
                    <a:pt x="10569" y="198"/>
                    <a:pt x="10613" y="154"/>
                    <a:pt x="10613" y="99"/>
                  </a:cubicBezTo>
                  <a:cubicBezTo>
                    <a:pt x="10613" y="44"/>
                    <a:pt x="10569" y="0"/>
                    <a:pt x="10514"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1"/>
            <p:cNvSpPr/>
            <p:nvPr/>
          </p:nvSpPr>
          <p:spPr>
            <a:xfrm>
              <a:off x="1736124" y="3602831"/>
              <a:ext cx="733906" cy="118092"/>
            </a:xfrm>
            <a:custGeom>
              <a:avLst/>
              <a:gdLst/>
              <a:ahLst/>
              <a:cxnLst/>
              <a:rect l="l" t="t" r="r" b="b"/>
              <a:pathLst>
                <a:path w="11416" h="1837" extrusionOk="0">
                  <a:moveTo>
                    <a:pt x="925" y="0"/>
                  </a:moveTo>
                  <a:cubicBezTo>
                    <a:pt x="408" y="0"/>
                    <a:pt x="1" y="407"/>
                    <a:pt x="1" y="913"/>
                  </a:cubicBezTo>
                  <a:cubicBezTo>
                    <a:pt x="1" y="1430"/>
                    <a:pt x="408" y="1837"/>
                    <a:pt x="925" y="1837"/>
                  </a:cubicBezTo>
                  <a:lnTo>
                    <a:pt x="10492" y="1837"/>
                  </a:lnTo>
                  <a:cubicBezTo>
                    <a:pt x="11009" y="1837"/>
                    <a:pt x="11416" y="1430"/>
                    <a:pt x="11416" y="913"/>
                  </a:cubicBezTo>
                  <a:cubicBezTo>
                    <a:pt x="11416" y="407"/>
                    <a:pt x="11009" y="0"/>
                    <a:pt x="104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1"/>
            <p:cNvSpPr/>
            <p:nvPr/>
          </p:nvSpPr>
          <p:spPr>
            <a:xfrm>
              <a:off x="2115093" y="3602831"/>
              <a:ext cx="232656" cy="118092"/>
            </a:xfrm>
            <a:custGeom>
              <a:avLst/>
              <a:gdLst/>
              <a:ahLst/>
              <a:cxnLst/>
              <a:rect l="l" t="t" r="r" b="b"/>
              <a:pathLst>
                <a:path w="3619" h="1837" extrusionOk="0">
                  <a:moveTo>
                    <a:pt x="0" y="0"/>
                  </a:moveTo>
                  <a:lnTo>
                    <a:pt x="0" y="1837"/>
                  </a:lnTo>
                  <a:lnTo>
                    <a:pt x="3618" y="1837"/>
                  </a:lnTo>
                  <a:lnTo>
                    <a:pt x="36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1"/>
            <p:cNvSpPr/>
            <p:nvPr/>
          </p:nvSpPr>
          <p:spPr>
            <a:xfrm>
              <a:off x="2375260" y="3602831"/>
              <a:ext cx="48151" cy="118092"/>
            </a:xfrm>
            <a:custGeom>
              <a:avLst/>
              <a:gdLst/>
              <a:ahLst/>
              <a:cxnLst/>
              <a:rect l="l" t="t" r="r" b="b"/>
              <a:pathLst>
                <a:path w="749" h="1837" extrusionOk="0">
                  <a:moveTo>
                    <a:pt x="0" y="0"/>
                  </a:moveTo>
                  <a:lnTo>
                    <a:pt x="0" y="1837"/>
                  </a:lnTo>
                  <a:lnTo>
                    <a:pt x="748" y="1837"/>
                  </a:lnTo>
                  <a:lnTo>
                    <a:pt x="7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1"/>
            <p:cNvSpPr/>
            <p:nvPr/>
          </p:nvSpPr>
          <p:spPr>
            <a:xfrm>
              <a:off x="1782796" y="3602831"/>
              <a:ext cx="47444" cy="118092"/>
            </a:xfrm>
            <a:custGeom>
              <a:avLst/>
              <a:gdLst/>
              <a:ahLst/>
              <a:cxnLst/>
              <a:rect l="l" t="t" r="r" b="b"/>
              <a:pathLst>
                <a:path w="738" h="1837" extrusionOk="0">
                  <a:moveTo>
                    <a:pt x="1" y="0"/>
                  </a:moveTo>
                  <a:lnTo>
                    <a:pt x="1" y="1837"/>
                  </a:lnTo>
                  <a:lnTo>
                    <a:pt x="737" y="1837"/>
                  </a:lnTo>
                  <a:lnTo>
                    <a:pt x="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1"/>
            <p:cNvSpPr/>
            <p:nvPr/>
          </p:nvSpPr>
          <p:spPr>
            <a:xfrm>
              <a:off x="1766532" y="3611317"/>
              <a:ext cx="673154" cy="23400"/>
            </a:xfrm>
            <a:custGeom>
              <a:avLst/>
              <a:gdLst/>
              <a:ahLst/>
              <a:cxnLst/>
              <a:rect l="l" t="t" r="r" b="b"/>
              <a:pathLst>
                <a:path w="10471" h="364" extrusionOk="0">
                  <a:moveTo>
                    <a:pt x="177" y="0"/>
                  </a:moveTo>
                  <a:cubicBezTo>
                    <a:pt x="78" y="0"/>
                    <a:pt x="1" y="88"/>
                    <a:pt x="1" y="187"/>
                  </a:cubicBezTo>
                  <a:cubicBezTo>
                    <a:pt x="1" y="286"/>
                    <a:pt x="78" y="363"/>
                    <a:pt x="177" y="363"/>
                  </a:cubicBezTo>
                  <a:lnTo>
                    <a:pt x="10294" y="363"/>
                  </a:lnTo>
                  <a:cubicBezTo>
                    <a:pt x="10393" y="363"/>
                    <a:pt x="10470" y="286"/>
                    <a:pt x="10470" y="187"/>
                  </a:cubicBezTo>
                  <a:cubicBezTo>
                    <a:pt x="10470" y="88"/>
                    <a:pt x="10393" y="0"/>
                    <a:pt x="10294"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1"/>
            <p:cNvSpPr/>
            <p:nvPr/>
          </p:nvSpPr>
          <p:spPr>
            <a:xfrm>
              <a:off x="1761582" y="3708131"/>
              <a:ext cx="682990" cy="12793"/>
            </a:xfrm>
            <a:custGeom>
              <a:avLst/>
              <a:gdLst/>
              <a:ahLst/>
              <a:cxnLst/>
              <a:rect l="l" t="t" r="r" b="b"/>
              <a:pathLst>
                <a:path w="10624" h="199" extrusionOk="0">
                  <a:moveTo>
                    <a:pt x="100" y="1"/>
                  </a:moveTo>
                  <a:cubicBezTo>
                    <a:pt x="45" y="1"/>
                    <a:pt x="1" y="45"/>
                    <a:pt x="1" y="100"/>
                  </a:cubicBezTo>
                  <a:cubicBezTo>
                    <a:pt x="1" y="155"/>
                    <a:pt x="45" y="199"/>
                    <a:pt x="100" y="199"/>
                  </a:cubicBezTo>
                  <a:lnTo>
                    <a:pt x="10514" y="199"/>
                  </a:lnTo>
                  <a:cubicBezTo>
                    <a:pt x="10569" y="199"/>
                    <a:pt x="10624" y="155"/>
                    <a:pt x="10624" y="100"/>
                  </a:cubicBezTo>
                  <a:cubicBezTo>
                    <a:pt x="10624" y="45"/>
                    <a:pt x="10580" y="1"/>
                    <a:pt x="10514"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1"/>
            <p:cNvSpPr/>
            <p:nvPr/>
          </p:nvSpPr>
          <p:spPr>
            <a:xfrm rot="194616">
              <a:off x="2156631" y="2288183"/>
              <a:ext cx="777692" cy="596119"/>
            </a:xfrm>
            <a:custGeom>
              <a:avLst/>
              <a:gdLst/>
              <a:ahLst/>
              <a:cxnLst/>
              <a:rect l="l" t="t" r="r" b="b"/>
              <a:pathLst>
                <a:path w="12097" h="9273" extrusionOk="0">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1"/>
            <p:cNvSpPr/>
            <p:nvPr/>
          </p:nvSpPr>
          <p:spPr>
            <a:xfrm>
              <a:off x="2199887" y="2322513"/>
              <a:ext cx="731142" cy="543015"/>
            </a:xfrm>
            <a:custGeom>
              <a:avLst/>
              <a:gdLst/>
              <a:ahLst/>
              <a:cxnLst/>
              <a:rect l="l" t="t" r="r" b="b"/>
              <a:pathLst>
                <a:path w="11373" h="8447" extrusionOk="0">
                  <a:moveTo>
                    <a:pt x="10492" y="8446"/>
                  </a:moveTo>
                  <a:lnTo>
                    <a:pt x="10184" y="8446"/>
                  </a:lnTo>
                  <a:cubicBezTo>
                    <a:pt x="10173" y="8446"/>
                    <a:pt x="10162" y="8435"/>
                    <a:pt x="10162" y="8413"/>
                  </a:cubicBezTo>
                  <a:cubicBezTo>
                    <a:pt x="10162" y="8402"/>
                    <a:pt x="10173" y="8391"/>
                    <a:pt x="10184" y="8391"/>
                  </a:cubicBezTo>
                  <a:lnTo>
                    <a:pt x="10492" y="8391"/>
                  </a:lnTo>
                  <a:cubicBezTo>
                    <a:pt x="10569" y="8391"/>
                    <a:pt x="10646" y="8380"/>
                    <a:pt x="10712" y="8358"/>
                  </a:cubicBezTo>
                  <a:cubicBezTo>
                    <a:pt x="10734" y="8358"/>
                    <a:pt x="10745" y="8369"/>
                    <a:pt x="10745" y="8380"/>
                  </a:cubicBezTo>
                  <a:cubicBezTo>
                    <a:pt x="10745" y="8391"/>
                    <a:pt x="10745" y="8402"/>
                    <a:pt x="10734" y="8402"/>
                  </a:cubicBezTo>
                  <a:cubicBezTo>
                    <a:pt x="10646" y="8424"/>
                    <a:pt x="10569" y="8435"/>
                    <a:pt x="10481" y="8435"/>
                  </a:cubicBezTo>
                  <a:close/>
                  <a:moveTo>
                    <a:pt x="9997" y="8446"/>
                  </a:moveTo>
                  <a:lnTo>
                    <a:pt x="9459" y="8446"/>
                  </a:lnTo>
                  <a:cubicBezTo>
                    <a:pt x="9448" y="8446"/>
                    <a:pt x="9437" y="8435"/>
                    <a:pt x="9437" y="8413"/>
                  </a:cubicBezTo>
                  <a:cubicBezTo>
                    <a:pt x="9437" y="8402"/>
                    <a:pt x="9448" y="8391"/>
                    <a:pt x="9459" y="8391"/>
                  </a:cubicBezTo>
                  <a:lnTo>
                    <a:pt x="9997" y="8391"/>
                  </a:lnTo>
                  <a:cubicBezTo>
                    <a:pt x="10008" y="8391"/>
                    <a:pt x="10019" y="8402"/>
                    <a:pt x="10019" y="8413"/>
                  </a:cubicBezTo>
                  <a:cubicBezTo>
                    <a:pt x="10019" y="8435"/>
                    <a:pt x="10019" y="8446"/>
                    <a:pt x="9997" y="8446"/>
                  </a:cubicBezTo>
                  <a:close/>
                  <a:moveTo>
                    <a:pt x="9272" y="8446"/>
                  </a:moveTo>
                  <a:lnTo>
                    <a:pt x="8733" y="8446"/>
                  </a:lnTo>
                  <a:cubicBezTo>
                    <a:pt x="8722" y="8446"/>
                    <a:pt x="8711" y="8435"/>
                    <a:pt x="8711" y="8413"/>
                  </a:cubicBezTo>
                  <a:cubicBezTo>
                    <a:pt x="8711" y="8402"/>
                    <a:pt x="8722" y="8391"/>
                    <a:pt x="8733" y="8391"/>
                  </a:cubicBezTo>
                  <a:lnTo>
                    <a:pt x="9272" y="8391"/>
                  </a:lnTo>
                  <a:cubicBezTo>
                    <a:pt x="9283" y="8391"/>
                    <a:pt x="9294" y="8402"/>
                    <a:pt x="9294" y="8413"/>
                  </a:cubicBezTo>
                  <a:cubicBezTo>
                    <a:pt x="9294" y="8435"/>
                    <a:pt x="9294" y="8446"/>
                    <a:pt x="9272" y="8446"/>
                  </a:cubicBezTo>
                  <a:close/>
                  <a:moveTo>
                    <a:pt x="8546" y="8446"/>
                  </a:moveTo>
                  <a:lnTo>
                    <a:pt x="8007" y="8446"/>
                  </a:lnTo>
                  <a:cubicBezTo>
                    <a:pt x="7996" y="8446"/>
                    <a:pt x="7985" y="8435"/>
                    <a:pt x="7985" y="8413"/>
                  </a:cubicBezTo>
                  <a:cubicBezTo>
                    <a:pt x="7985" y="8402"/>
                    <a:pt x="7996" y="8391"/>
                    <a:pt x="8007" y="8391"/>
                  </a:cubicBezTo>
                  <a:lnTo>
                    <a:pt x="8546" y="8391"/>
                  </a:lnTo>
                  <a:cubicBezTo>
                    <a:pt x="8557" y="8391"/>
                    <a:pt x="8568" y="8402"/>
                    <a:pt x="8568" y="8413"/>
                  </a:cubicBezTo>
                  <a:cubicBezTo>
                    <a:pt x="8568" y="8435"/>
                    <a:pt x="8568" y="8446"/>
                    <a:pt x="8546" y="8446"/>
                  </a:cubicBezTo>
                  <a:close/>
                  <a:moveTo>
                    <a:pt x="7820" y="8446"/>
                  </a:moveTo>
                  <a:lnTo>
                    <a:pt x="7281" y="8446"/>
                  </a:lnTo>
                  <a:cubicBezTo>
                    <a:pt x="7270" y="8446"/>
                    <a:pt x="7259" y="8435"/>
                    <a:pt x="7259" y="8413"/>
                  </a:cubicBezTo>
                  <a:cubicBezTo>
                    <a:pt x="7259" y="8402"/>
                    <a:pt x="7270" y="8391"/>
                    <a:pt x="7281" y="8391"/>
                  </a:cubicBezTo>
                  <a:lnTo>
                    <a:pt x="7820" y="8391"/>
                  </a:lnTo>
                  <a:cubicBezTo>
                    <a:pt x="7831" y="8391"/>
                    <a:pt x="7842" y="8402"/>
                    <a:pt x="7842" y="8413"/>
                  </a:cubicBezTo>
                  <a:cubicBezTo>
                    <a:pt x="7842" y="8435"/>
                    <a:pt x="7842" y="8446"/>
                    <a:pt x="7820" y="8446"/>
                  </a:cubicBezTo>
                  <a:close/>
                  <a:moveTo>
                    <a:pt x="7094" y="8446"/>
                  </a:moveTo>
                  <a:lnTo>
                    <a:pt x="6555" y="8446"/>
                  </a:lnTo>
                  <a:cubicBezTo>
                    <a:pt x="6544" y="8446"/>
                    <a:pt x="6533" y="8435"/>
                    <a:pt x="6533" y="8413"/>
                  </a:cubicBezTo>
                  <a:cubicBezTo>
                    <a:pt x="6533" y="8402"/>
                    <a:pt x="6544" y="8391"/>
                    <a:pt x="6555" y="8391"/>
                  </a:cubicBezTo>
                  <a:lnTo>
                    <a:pt x="7094" y="8391"/>
                  </a:lnTo>
                  <a:cubicBezTo>
                    <a:pt x="7105" y="8391"/>
                    <a:pt x="7116" y="8402"/>
                    <a:pt x="7116" y="8413"/>
                  </a:cubicBezTo>
                  <a:cubicBezTo>
                    <a:pt x="7116" y="8435"/>
                    <a:pt x="7116" y="8446"/>
                    <a:pt x="7094" y="8446"/>
                  </a:cubicBezTo>
                  <a:close/>
                  <a:moveTo>
                    <a:pt x="6368" y="8446"/>
                  </a:moveTo>
                  <a:lnTo>
                    <a:pt x="5829" y="8446"/>
                  </a:lnTo>
                  <a:cubicBezTo>
                    <a:pt x="5818" y="8446"/>
                    <a:pt x="5807" y="8435"/>
                    <a:pt x="5807" y="8413"/>
                  </a:cubicBezTo>
                  <a:cubicBezTo>
                    <a:pt x="5807" y="8402"/>
                    <a:pt x="5818" y="8391"/>
                    <a:pt x="5829" y="8391"/>
                  </a:cubicBezTo>
                  <a:lnTo>
                    <a:pt x="6368" y="8391"/>
                  </a:lnTo>
                  <a:cubicBezTo>
                    <a:pt x="6379" y="8391"/>
                    <a:pt x="6390" y="8402"/>
                    <a:pt x="6390" y="8413"/>
                  </a:cubicBezTo>
                  <a:cubicBezTo>
                    <a:pt x="6390" y="8435"/>
                    <a:pt x="6390" y="8446"/>
                    <a:pt x="6368" y="8446"/>
                  </a:cubicBezTo>
                  <a:close/>
                  <a:moveTo>
                    <a:pt x="5643" y="8446"/>
                  </a:moveTo>
                  <a:lnTo>
                    <a:pt x="5104" y="8446"/>
                  </a:lnTo>
                  <a:cubicBezTo>
                    <a:pt x="5093" y="8446"/>
                    <a:pt x="5082" y="8435"/>
                    <a:pt x="5082" y="8413"/>
                  </a:cubicBezTo>
                  <a:cubicBezTo>
                    <a:pt x="5082" y="8402"/>
                    <a:pt x="5093" y="8391"/>
                    <a:pt x="5104" y="8391"/>
                  </a:cubicBezTo>
                  <a:lnTo>
                    <a:pt x="5643" y="8391"/>
                  </a:lnTo>
                  <a:cubicBezTo>
                    <a:pt x="5654" y="8391"/>
                    <a:pt x="5665" y="8402"/>
                    <a:pt x="5665" y="8413"/>
                  </a:cubicBezTo>
                  <a:cubicBezTo>
                    <a:pt x="5665" y="8435"/>
                    <a:pt x="5665" y="8446"/>
                    <a:pt x="5643" y="8446"/>
                  </a:cubicBezTo>
                  <a:close/>
                  <a:moveTo>
                    <a:pt x="4917" y="8446"/>
                  </a:moveTo>
                  <a:lnTo>
                    <a:pt x="4378" y="8446"/>
                  </a:lnTo>
                  <a:cubicBezTo>
                    <a:pt x="4367" y="8446"/>
                    <a:pt x="4356" y="8435"/>
                    <a:pt x="4356" y="8413"/>
                  </a:cubicBezTo>
                  <a:cubicBezTo>
                    <a:pt x="4356" y="8402"/>
                    <a:pt x="4367" y="8391"/>
                    <a:pt x="4378" y="8391"/>
                  </a:cubicBezTo>
                  <a:lnTo>
                    <a:pt x="4917" y="8391"/>
                  </a:lnTo>
                  <a:cubicBezTo>
                    <a:pt x="4928" y="8391"/>
                    <a:pt x="4939" y="8402"/>
                    <a:pt x="4939" y="8413"/>
                  </a:cubicBezTo>
                  <a:cubicBezTo>
                    <a:pt x="4939" y="8435"/>
                    <a:pt x="4939" y="8446"/>
                    <a:pt x="4917" y="8446"/>
                  </a:cubicBezTo>
                  <a:close/>
                  <a:moveTo>
                    <a:pt x="4191" y="8446"/>
                  </a:moveTo>
                  <a:lnTo>
                    <a:pt x="3652" y="8446"/>
                  </a:lnTo>
                  <a:cubicBezTo>
                    <a:pt x="3641" y="8446"/>
                    <a:pt x="3630" y="8435"/>
                    <a:pt x="3630" y="8413"/>
                  </a:cubicBezTo>
                  <a:cubicBezTo>
                    <a:pt x="3630" y="8402"/>
                    <a:pt x="3641" y="8391"/>
                    <a:pt x="3652" y="8391"/>
                  </a:cubicBezTo>
                  <a:lnTo>
                    <a:pt x="4191" y="8391"/>
                  </a:lnTo>
                  <a:cubicBezTo>
                    <a:pt x="4202" y="8391"/>
                    <a:pt x="4213" y="8402"/>
                    <a:pt x="4213" y="8413"/>
                  </a:cubicBezTo>
                  <a:cubicBezTo>
                    <a:pt x="4213" y="8435"/>
                    <a:pt x="4213" y="8446"/>
                    <a:pt x="4191" y="8446"/>
                  </a:cubicBezTo>
                  <a:close/>
                  <a:moveTo>
                    <a:pt x="3465" y="8446"/>
                  </a:moveTo>
                  <a:lnTo>
                    <a:pt x="2926" y="8446"/>
                  </a:lnTo>
                  <a:cubicBezTo>
                    <a:pt x="2915" y="8446"/>
                    <a:pt x="2904" y="8435"/>
                    <a:pt x="2904" y="8413"/>
                  </a:cubicBezTo>
                  <a:cubicBezTo>
                    <a:pt x="2904" y="8402"/>
                    <a:pt x="2915" y="8391"/>
                    <a:pt x="2926" y="8391"/>
                  </a:cubicBezTo>
                  <a:lnTo>
                    <a:pt x="3465" y="8391"/>
                  </a:lnTo>
                  <a:cubicBezTo>
                    <a:pt x="3476" y="8391"/>
                    <a:pt x="3487" y="8402"/>
                    <a:pt x="3487" y="8413"/>
                  </a:cubicBezTo>
                  <a:cubicBezTo>
                    <a:pt x="3487" y="8435"/>
                    <a:pt x="3487" y="8446"/>
                    <a:pt x="3465" y="8446"/>
                  </a:cubicBezTo>
                  <a:close/>
                  <a:moveTo>
                    <a:pt x="2739" y="8446"/>
                  </a:moveTo>
                  <a:lnTo>
                    <a:pt x="2200" y="8446"/>
                  </a:lnTo>
                  <a:cubicBezTo>
                    <a:pt x="2189" y="8446"/>
                    <a:pt x="2178" y="8435"/>
                    <a:pt x="2178" y="8413"/>
                  </a:cubicBezTo>
                  <a:cubicBezTo>
                    <a:pt x="2178" y="8402"/>
                    <a:pt x="2189" y="8391"/>
                    <a:pt x="2200" y="8391"/>
                  </a:cubicBezTo>
                  <a:lnTo>
                    <a:pt x="2739" y="8391"/>
                  </a:lnTo>
                  <a:cubicBezTo>
                    <a:pt x="2750" y="8391"/>
                    <a:pt x="2761" y="8402"/>
                    <a:pt x="2761" y="8413"/>
                  </a:cubicBezTo>
                  <a:cubicBezTo>
                    <a:pt x="2761" y="8435"/>
                    <a:pt x="2761" y="8446"/>
                    <a:pt x="2739" y="8446"/>
                  </a:cubicBezTo>
                  <a:close/>
                  <a:moveTo>
                    <a:pt x="2013" y="8446"/>
                  </a:moveTo>
                  <a:lnTo>
                    <a:pt x="1475" y="8446"/>
                  </a:lnTo>
                  <a:cubicBezTo>
                    <a:pt x="1464" y="8446"/>
                    <a:pt x="1453" y="8435"/>
                    <a:pt x="1453" y="8413"/>
                  </a:cubicBezTo>
                  <a:cubicBezTo>
                    <a:pt x="1453" y="8402"/>
                    <a:pt x="1464" y="8391"/>
                    <a:pt x="1475" y="8391"/>
                  </a:cubicBezTo>
                  <a:lnTo>
                    <a:pt x="2013" y="8391"/>
                  </a:lnTo>
                  <a:cubicBezTo>
                    <a:pt x="2024" y="8391"/>
                    <a:pt x="2035" y="8402"/>
                    <a:pt x="2035" y="8413"/>
                  </a:cubicBezTo>
                  <a:cubicBezTo>
                    <a:pt x="2035" y="8435"/>
                    <a:pt x="2035" y="8446"/>
                    <a:pt x="2013" y="8446"/>
                  </a:cubicBezTo>
                  <a:close/>
                  <a:moveTo>
                    <a:pt x="1288" y="8446"/>
                  </a:moveTo>
                  <a:lnTo>
                    <a:pt x="749" y="8446"/>
                  </a:lnTo>
                  <a:cubicBezTo>
                    <a:pt x="738" y="8446"/>
                    <a:pt x="727" y="8435"/>
                    <a:pt x="727" y="8413"/>
                  </a:cubicBezTo>
                  <a:cubicBezTo>
                    <a:pt x="727" y="8402"/>
                    <a:pt x="738" y="8391"/>
                    <a:pt x="749" y="8391"/>
                  </a:cubicBezTo>
                  <a:lnTo>
                    <a:pt x="1288" y="8391"/>
                  </a:lnTo>
                  <a:cubicBezTo>
                    <a:pt x="1299" y="8391"/>
                    <a:pt x="1310" y="8402"/>
                    <a:pt x="1310" y="8413"/>
                  </a:cubicBezTo>
                  <a:cubicBezTo>
                    <a:pt x="1310" y="8435"/>
                    <a:pt x="1310" y="8446"/>
                    <a:pt x="1288" y="8446"/>
                  </a:cubicBezTo>
                  <a:close/>
                  <a:moveTo>
                    <a:pt x="562" y="8446"/>
                  </a:moveTo>
                  <a:lnTo>
                    <a:pt x="23" y="8446"/>
                  </a:lnTo>
                  <a:cubicBezTo>
                    <a:pt x="12" y="8446"/>
                    <a:pt x="1" y="8435"/>
                    <a:pt x="1" y="8413"/>
                  </a:cubicBezTo>
                  <a:cubicBezTo>
                    <a:pt x="1" y="8402"/>
                    <a:pt x="12" y="8391"/>
                    <a:pt x="23" y="8391"/>
                  </a:cubicBezTo>
                  <a:lnTo>
                    <a:pt x="562" y="8391"/>
                  </a:lnTo>
                  <a:cubicBezTo>
                    <a:pt x="573" y="8391"/>
                    <a:pt x="584" y="8402"/>
                    <a:pt x="584" y="8413"/>
                  </a:cubicBezTo>
                  <a:cubicBezTo>
                    <a:pt x="584" y="8435"/>
                    <a:pt x="584" y="8446"/>
                    <a:pt x="562" y="8446"/>
                  </a:cubicBezTo>
                  <a:close/>
                  <a:moveTo>
                    <a:pt x="10899" y="8336"/>
                  </a:moveTo>
                  <a:cubicBezTo>
                    <a:pt x="10888" y="8336"/>
                    <a:pt x="10877" y="8336"/>
                    <a:pt x="10877" y="8325"/>
                  </a:cubicBezTo>
                  <a:cubicBezTo>
                    <a:pt x="10866" y="8314"/>
                    <a:pt x="10877" y="8303"/>
                    <a:pt x="10888" y="8292"/>
                  </a:cubicBezTo>
                  <a:cubicBezTo>
                    <a:pt x="11042" y="8215"/>
                    <a:pt x="11174" y="8083"/>
                    <a:pt x="11251" y="7919"/>
                  </a:cubicBezTo>
                  <a:cubicBezTo>
                    <a:pt x="11251" y="7908"/>
                    <a:pt x="11262" y="7897"/>
                    <a:pt x="11273" y="7908"/>
                  </a:cubicBezTo>
                  <a:cubicBezTo>
                    <a:pt x="11284" y="7908"/>
                    <a:pt x="11295" y="7930"/>
                    <a:pt x="11284" y="7941"/>
                  </a:cubicBezTo>
                  <a:cubicBezTo>
                    <a:pt x="11207" y="8105"/>
                    <a:pt x="11075" y="8248"/>
                    <a:pt x="10910" y="8336"/>
                  </a:cubicBezTo>
                  <a:cubicBezTo>
                    <a:pt x="10910" y="8336"/>
                    <a:pt x="10899" y="8336"/>
                    <a:pt x="10899" y="8336"/>
                  </a:cubicBezTo>
                  <a:close/>
                  <a:moveTo>
                    <a:pt x="11328" y="7787"/>
                  </a:moveTo>
                  <a:lnTo>
                    <a:pt x="11317" y="7787"/>
                  </a:lnTo>
                  <a:cubicBezTo>
                    <a:pt x="11306" y="7776"/>
                    <a:pt x="11306" y="7765"/>
                    <a:pt x="11306" y="7754"/>
                  </a:cubicBezTo>
                  <a:cubicBezTo>
                    <a:pt x="11317" y="7688"/>
                    <a:pt x="11328" y="7633"/>
                    <a:pt x="11328" y="7567"/>
                  </a:cubicBezTo>
                  <a:lnTo>
                    <a:pt x="11328" y="7215"/>
                  </a:lnTo>
                  <a:cubicBezTo>
                    <a:pt x="11328" y="7204"/>
                    <a:pt x="11339" y="7193"/>
                    <a:pt x="11350" y="7193"/>
                  </a:cubicBezTo>
                  <a:cubicBezTo>
                    <a:pt x="11361" y="7193"/>
                    <a:pt x="11372" y="7204"/>
                    <a:pt x="11372" y="7215"/>
                  </a:cubicBezTo>
                  <a:lnTo>
                    <a:pt x="11372" y="7567"/>
                  </a:lnTo>
                  <a:cubicBezTo>
                    <a:pt x="11372" y="7633"/>
                    <a:pt x="11361" y="7699"/>
                    <a:pt x="11350" y="7765"/>
                  </a:cubicBezTo>
                  <a:cubicBezTo>
                    <a:pt x="11350" y="7776"/>
                    <a:pt x="11339" y="7787"/>
                    <a:pt x="11328" y="7787"/>
                  </a:cubicBezTo>
                  <a:close/>
                  <a:moveTo>
                    <a:pt x="11350" y="7061"/>
                  </a:moveTo>
                  <a:cubicBezTo>
                    <a:pt x="11339" y="7061"/>
                    <a:pt x="11328" y="7050"/>
                    <a:pt x="11328" y="7039"/>
                  </a:cubicBezTo>
                  <a:lnTo>
                    <a:pt x="11328" y="6489"/>
                  </a:lnTo>
                  <a:cubicBezTo>
                    <a:pt x="11328" y="6478"/>
                    <a:pt x="11339" y="6467"/>
                    <a:pt x="11350" y="6467"/>
                  </a:cubicBezTo>
                  <a:cubicBezTo>
                    <a:pt x="11361" y="6467"/>
                    <a:pt x="11372" y="6478"/>
                    <a:pt x="11372" y="6489"/>
                  </a:cubicBezTo>
                  <a:lnTo>
                    <a:pt x="11372" y="7039"/>
                  </a:lnTo>
                  <a:cubicBezTo>
                    <a:pt x="11372" y="7050"/>
                    <a:pt x="11361" y="7061"/>
                    <a:pt x="11350" y="7061"/>
                  </a:cubicBezTo>
                  <a:close/>
                  <a:moveTo>
                    <a:pt x="11350" y="6335"/>
                  </a:moveTo>
                  <a:cubicBezTo>
                    <a:pt x="11339" y="6335"/>
                    <a:pt x="11328" y="6324"/>
                    <a:pt x="11328" y="6313"/>
                  </a:cubicBezTo>
                  <a:lnTo>
                    <a:pt x="11328" y="5763"/>
                  </a:lnTo>
                  <a:cubicBezTo>
                    <a:pt x="11328" y="5752"/>
                    <a:pt x="11339" y="5741"/>
                    <a:pt x="11350" y="5741"/>
                  </a:cubicBezTo>
                  <a:cubicBezTo>
                    <a:pt x="11361" y="5741"/>
                    <a:pt x="11372" y="5752"/>
                    <a:pt x="11372" y="5763"/>
                  </a:cubicBezTo>
                  <a:lnTo>
                    <a:pt x="11372" y="6313"/>
                  </a:lnTo>
                  <a:cubicBezTo>
                    <a:pt x="11372" y="6324"/>
                    <a:pt x="11361" y="6335"/>
                    <a:pt x="11350" y="6335"/>
                  </a:cubicBezTo>
                  <a:close/>
                  <a:moveTo>
                    <a:pt x="11350" y="5609"/>
                  </a:moveTo>
                  <a:cubicBezTo>
                    <a:pt x="11339" y="5609"/>
                    <a:pt x="11328" y="5598"/>
                    <a:pt x="11328" y="5587"/>
                  </a:cubicBezTo>
                  <a:lnTo>
                    <a:pt x="11328" y="5037"/>
                  </a:lnTo>
                  <a:cubicBezTo>
                    <a:pt x="11328" y="5026"/>
                    <a:pt x="11339" y="5015"/>
                    <a:pt x="11350" y="5015"/>
                  </a:cubicBezTo>
                  <a:cubicBezTo>
                    <a:pt x="11361" y="5015"/>
                    <a:pt x="11372" y="5026"/>
                    <a:pt x="11372" y="5037"/>
                  </a:cubicBezTo>
                  <a:lnTo>
                    <a:pt x="11372" y="5587"/>
                  </a:lnTo>
                  <a:cubicBezTo>
                    <a:pt x="11372" y="5598"/>
                    <a:pt x="11361" y="5609"/>
                    <a:pt x="11350" y="5609"/>
                  </a:cubicBezTo>
                  <a:close/>
                  <a:moveTo>
                    <a:pt x="11350" y="4883"/>
                  </a:moveTo>
                  <a:cubicBezTo>
                    <a:pt x="11339" y="4883"/>
                    <a:pt x="11328" y="4872"/>
                    <a:pt x="11328" y="4861"/>
                  </a:cubicBezTo>
                  <a:lnTo>
                    <a:pt x="11328" y="4311"/>
                  </a:lnTo>
                  <a:cubicBezTo>
                    <a:pt x="11328" y="4300"/>
                    <a:pt x="11339" y="4289"/>
                    <a:pt x="11350" y="4289"/>
                  </a:cubicBezTo>
                  <a:cubicBezTo>
                    <a:pt x="11361" y="4289"/>
                    <a:pt x="11372" y="4300"/>
                    <a:pt x="11372" y="4311"/>
                  </a:cubicBezTo>
                  <a:lnTo>
                    <a:pt x="11372" y="4861"/>
                  </a:lnTo>
                  <a:cubicBezTo>
                    <a:pt x="11372" y="4872"/>
                    <a:pt x="11361" y="4883"/>
                    <a:pt x="11350" y="4883"/>
                  </a:cubicBezTo>
                  <a:close/>
                  <a:moveTo>
                    <a:pt x="11350" y="4158"/>
                  </a:moveTo>
                  <a:cubicBezTo>
                    <a:pt x="11339" y="4158"/>
                    <a:pt x="11328" y="4147"/>
                    <a:pt x="11328" y="4136"/>
                  </a:cubicBezTo>
                  <a:lnTo>
                    <a:pt x="11328" y="3586"/>
                  </a:lnTo>
                  <a:cubicBezTo>
                    <a:pt x="11328" y="3575"/>
                    <a:pt x="11339" y="3564"/>
                    <a:pt x="11350" y="3564"/>
                  </a:cubicBezTo>
                  <a:cubicBezTo>
                    <a:pt x="11361" y="3564"/>
                    <a:pt x="11372" y="3575"/>
                    <a:pt x="11372" y="3586"/>
                  </a:cubicBezTo>
                  <a:lnTo>
                    <a:pt x="11372" y="4136"/>
                  </a:lnTo>
                  <a:cubicBezTo>
                    <a:pt x="11372" y="4147"/>
                    <a:pt x="11361" y="4158"/>
                    <a:pt x="11350" y="4158"/>
                  </a:cubicBezTo>
                  <a:close/>
                  <a:moveTo>
                    <a:pt x="11350" y="3432"/>
                  </a:moveTo>
                  <a:cubicBezTo>
                    <a:pt x="11339" y="3432"/>
                    <a:pt x="11328" y="3421"/>
                    <a:pt x="11328" y="3399"/>
                  </a:cubicBezTo>
                  <a:lnTo>
                    <a:pt x="11328" y="2860"/>
                  </a:lnTo>
                  <a:cubicBezTo>
                    <a:pt x="11328" y="2849"/>
                    <a:pt x="11339" y="2838"/>
                    <a:pt x="11350" y="2838"/>
                  </a:cubicBezTo>
                  <a:cubicBezTo>
                    <a:pt x="11361" y="2838"/>
                    <a:pt x="11372" y="2849"/>
                    <a:pt x="11372" y="2860"/>
                  </a:cubicBezTo>
                  <a:lnTo>
                    <a:pt x="11372" y="3399"/>
                  </a:lnTo>
                  <a:cubicBezTo>
                    <a:pt x="11372" y="3421"/>
                    <a:pt x="11361" y="3432"/>
                    <a:pt x="11350" y="3432"/>
                  </a:cubicBezTo>
                  <a:close/>
                  <a:moveTo>
                    <a:pt x="11350" y="2706"/>
                  </a:moveTo>
                  <a:cubicBezTo>
                    <a:pt x="11339" y="2706"/>
                    <a:pt x="11328" y="2695"/>
                    <a:pt x="11328" y="2673"/>
                  </a:cubicBezTo>
                  <a:lnTo>
                    <a:pt x="11328" y="2134"/>
                  </a:lnTo>
                  <a:cubicBezTo>
                    <a:pt x="11328" y="2123"/>
                    <a:pt x="11339" y="2112"/>
                    <a:pt x="11350" y="2112"/>
                  </a:cubicBezTo>
                  <a:cubicBezTo>
                    <a:pt x="11361" y="2112"/>
                    <a:pt x="11372" y="2123"/>
                    <a:pt x="11372" y="2134"/>
                  </a:cubicBezTo>
                  <a:lnTo>
                    <a:pt x="11372" y="2673"/>
                  </a:lnTo>
                  <a:cubicBezTo>
                    <a:pt x="11372" y="2695"/>
                    <a:pt x="11361" y="2706"/>
                    <a:pt x="11350" y="2706"/>
                  </a:cubicBezTo>
                  <a:close/>
                  <a:moveTo>
                    <a:pt x="11350" y="1980"/>
                  </a:moveTo>
                  <a:cubicBezTo>
                    <a:pt x="11339" y="1980"/>
                    <a:pt x="11328" y="1969"/>
                    <a:pt x="11328" y="1947"/>
                  </a:cubicBezTo>
                  <a:lnTo>
                    <a:pt x="11328" y="1408"/>
                  </a:lnTo>
                  <a:cubicBezTo>
                    <a:pt x="11328" y="1397"/>
                    <a:pt x="11339" y="1386"/>
                    <a:pt x="11350" y="1386"/>
                  </a:cubicBezTo>
                  <a:cubicBezTo>
                    <a:pt x="11361" y="1386"/>
                    <a:pt x="11372" y="1397"/>
                    <a:pt x="11372" y="1408"/>
                  </a:cubicBezTo>
                  <a:lnTo>
                    <a:pt x="11372" y="1947"/>
                  </a:lnTo>
                  <a:cubicBezTo>
                    <a:pt x="11372" y="1969"/>
                    <a:pt x="11361" y="1980"/>
                    <a:pt x="11350" y="1980"/>
                  </a:cubicBezTo>
                  <a:close/>
                  <a:moveTo>
                    <a:pt x="11350" y="1254"/>
                  </a:moveTo>
                  <a:cubicBezTo>
                    <a:pt x="11339" y="1254"/>
                    <a:pt x="11328" y="1243"/>
                    <a:pt x="11328" y="1221"/>
                  </a:cubicBezTo>
                  <a:lnTo>
                    <a:pt x="11328" y="880"/>
                  </a:lnTo>
                  <a:cubicBezTo>
                    <a:pt x="11328" y="814"/>
                    <a:pt x="11317" y="748"/>
                    <a:pt x="11306" y="693"/>
                  </a:cubicBezTo>
                  <a:cubicBezTo>
                    <a:pt x="11295" y="671"/>
                    <a:pt x="11306" y="660"/>
                    <a:pt x="11317" y="660"/>
                  </a:cubicBezTo>
                  <a:cubicBezTo>
                    <a:pt x="11328" y="660"/>
                    <a:pt x="11339" y="671"/>
                    <a:pt x="11350" y="682"/>
                  </a:cubicBezTo>
                  <a:cubicBezTo>
                    <a:pt x="11361" y="748"/>
                    <a:pt x="11372" y="814"/>
                    <a:pt x="11372" y="880"/>
                  </a:cubicBezTo>
                  <a:lnTo>
                    <a:pt x="11372" y="1232"/>
                  </a:lnTo>
                  <a:cubicBezTo>
                    <a:pt x="11372" y="1243"/>
                    <a:pt x="11361" y="1254"/>
                    <a:pt x="11350" y="1254"/>
                  </a:cubicBezTo>
                  <a:close/>
                  <a:moveTo>
                    <a:pt x="11262" y="539"/>
                  </a:moveTo>
                  <a:cubicBezTo>
                    <a:pt x="11251" y="539"/>
                    <a:pt x="11251" y="528"/>
                    <a:pt x="11240" y="528"/>
                  </a:cubicBezTo>
                  <a:cubicBezTo>
                    <a:pt x="11163" y="364"/>
                    <a:pt x="11042" y="232"/>
                    <a:pt x="10877" y="144"/>
                  </a:cubicBezTo>
                  <a:cubicBezTo>
                    <a:pt x="10866" y="144"/>
                    <a:pt x="10866" y="133"/>
                    <a:pt x="10866" y="122"/>
                  </a:cubicBezTo>
                  <a:cubicBezTo>
                    <a:pt x="10877" y="111"/>
                    <a:pt x="10888" y="100"/>
                    <a:pt x="10899" y="111"/>
                  </a:cubicBezTo>
                  <a:cubicBezTo>
                    <a:pt x="11064" y="199"/>
                    <a:pt x="11196" y="342"/>
                    <a:pt x="11284" y="506"/>
                  </a:cubicBezTo>
                  <a:cubicBezTo>
                    <a:pt x="11284" y="517"/>
                    <a:pt x="11284" y="528"/>
                    <a:pt x="11273" y="539"/>
                  </a:cubicBezTo>
                  <a:cubicBezTo>
                    <a:pt x="11273" y="539"/>
                    <a:pt x="11262" y="539"/>
                    <a:pt x="11262" y="539"/>
                  </a:cubicBezTo>
                  <a:close/>
                  <a:moveTo>
                    <a:pt x="10723" y="78"/>
                  </a:moveTo>
                  <a:lnTo>
                    <a:pt x="10712" y="78"/>
                  </a:lnTo>
                  <a:cubicBezTo>
                    <a:pt x="10646" y="67"/>
                    <a:pt x="10569" y="56"/>
                    <a:pt x="10492" y="56"/>
                  </a:cubicBezTo>
                  <a:lnTo>
                    <a:pt x="10184" y="56"/>
                  </a:lnTo>
                  <a:cubicBezTo>
                    <a:pt x="10162" y="56"/>
                    <a:pt x="10151" y="45"/>
                    <a:pt x="10151" y="23"/>
                  </a:cubicBezTo>
                  <a:cubicBezTo>
                    <a:pt x="10151" y="12"/>
                    <a:pt x="10162" y="1"/>
                    <a:pt x="10184" y="1"/>
                  </a:cubicBezTo>
                  <a:lnTo>
                    <a:pt x="10492" y="1"/>
                  </a:lnTo>
                  <a:cubicBezTo>
                    <a:pt x="10569" y="1"/>
                    <a:pt x="10646" y="12"/>
                    <a:pt x="10723" y="34"/>
                  </a:cubicBezTo>
                  <a:cubicBezTo>
                    <a:pt x="10745" y="45"/>
                    <a:pt x="10745" y="56"/>
                    <a:pt x="10745" y="67"/>
                  </a:cubicBezTo>
                  <a:cubicBezTo>
                    <a:pt x="10745" y="78"/>
                    <a:pt x="10734" y="78"/>
                    <a:pt x="10723" y="78"/>
                  </a:cubicBezTo>
                  <a:close/>
                  <a:moveTo>
                    <a:pt x="9997" y="56"/>
                  </a:moveTo>
                  <a:lnTo>
                    <a:pt x="9459" y="56"/>
                  </a:lnTo>
                  <a:cubicBezTo>
                    <a:pt x="9448" y="56"/>
                    <a:pt x="9437" y="45"/>
                    <a:pt x="9437" y="23"/>
                  </a:cubicBezTo>
                  <a:cubicBezTo>
                    <a:pt x="9437" y="12"/>
                    <a:pt x="9437" y="1"/>
                    <a:pt x="9459" y="1"/>
                  </a:cubicBezTo>
                  <a:lnTo>
                    <a:pt x="9997" y="1"/>
                  </a:lnTo>
                  <a:cubicBezTo>
                    <a:pt x="10008" y="1"/>
                    <a:pt x="10019" y="12"/>
                    <a:pt x="10019" y="23"/>
                  </a:cubicBezTo>
                  <a:cubicBezTo>
                    <a:pt x="10019" y="45"/>
                    <a:pt x="10008" y="56"/>
                    <a:pt x="9997" y="56"/>
                  </a:cubicBezTo>
                  <a:close/>
                  <a:moveTo>
                    <a:pt x="9272" y="56"/>
                  </a:moveTo>
                  <a:lnTo>
                    <a:pt x="8733" y="56"/>
                  </a:lnTo>
                  <a:cubicBezTo>
                    <a:pt x="8722" y="56"/>
                    <a:pt x="8711" y="45"/>
                    <a:pt x="8711" y="23"/>
                  </a:cubicBezTo>
                  <a:cubicBezTo>
                    <a:pt x="8711" y="12"/>
                    <a:pt x="8711" y="1"/>
                    <a:pt x="8733" y="1"/>
                  </a:cubicBezTo>
                  <a:lnTo>
                    <a:pt x="9272" y="1"/>
                  </a:lnTo>
                  <a:cubicBezTo>
                    <a:pt x="9283" y="1"/>
                    <a:pt x="9294" y="12"/>
                    <a:pt x="9294" y="23"/>
                  </a:cubicBezTo>
                  <a:cubicBezTo>
                    <a:pt x="9294" y="45"/>
                    <a:pt x="9283" y="56"/>
                    <a:pt x="9272" y="56"/>
                  </a:cubicBezTo>
                  <a:close/>
                  <a:moveTo>
                    <a:pt x="8546" y="56"/>
                  </a:moveTo>
                  <a:lnTo>
                    <a:pt x="8007" y="56"/>
                  </a:lnTo>
                  <a:cubicBezTo>
                    <a:pt x="7996" y="56"/>
                    <a:pt x="7985" y="45"/>
                    <a:pt x="7985" y="23"/>
                  </a:cubicBezTo>
                  <a:cubicBezTo>
                    <a:pt x="7985" y="12"/>
                    <a:pt x="7985" y="1"/>
                    <a:pt x="8007" y="1"/>
                  </a:cubicBezTo>
                  <a:lnTo>
                    <a:pt x="8546" y="1"/>
                  </a:lnTo>
                  <a:cubicBezTo>
                    <a:pt x="8557" y="1"/>
                    <a:pt x="8568" y="12"/>
                    <a:pt x="8568" y="23"/>
                  </a:cubicBezTo>
                  <a:cubicBezTo>
                    <a:pt x="8568" y="45"/>
                    <a:pt x="8557" y="56"/>
                    <a:pt x="8546" y="56"/>
                  </a:cubicBezTo>
                  <a:close/>
                  <a:moveTo>
                    <a:pt x="7820" y="56"/>
                  </a:moveTo>
                  <a:lnTo>
                    <a:pt x="7281" y="56"/>
                  </a:lnTo>
                  <a:cubicBezTo>
                    <a:pt x="7270" y="56"/>
                    <a:pt x="7259" y="45"/>
                    <a:pt x="7259" y="23"/>
                  </a:cubicBezTo>
                  <a:cubicBezTo>
                    <a:pt x="7259" y="12"/>
                    <a:pt x="7259" y="1"/>
                    <a:pt x="7281" y="1"/>
                  </a:cubicBezTo>
                  <a:lnTo>
                    <a:pt x="7820" y="1"/>
                  </a:lnTo>
                  <a:cubicBezTo>
                    <a:pt x="7831" y="1"/>
                    <a:pt x="7842" y="12"/>
                    <a:pt x="7842" y="23"/>
                  </a:cubicBezTo>
                  <a:cubicBezTo>
                    <a:pt x="7842" y="45"/>
                    <a:pt x="7831" y="56"/>
                    <a:pt x="7820" y="56"/>
                  </a:cubicBezTo>
                  <a:close/>
                  <a:moveTo>
                    <a:pt x="7094" y="56"/>
                  </a:moveTo>
                  <a:lnTo>
                    <a:pt x="6555" y="56"/>
                  </a:lnTo>
                  <a:cubicBezTo>
                    <a:pt x="6544" y="56"/>
                    <a:pt x="6533" y="45"/>
                    <a:pt x="6533" y="23"/>
                  </a:cubicBezTo>
                  <a:cubicBezTo>
                    <a:pt x="6533" y="12"/>
                    <a:pt x="6533" y="1"/>
                    <a:pt x="6555" y="1"/>
                  </a:cubicBezTo>
                  <a:lnTo>
                    <a:pt x="7094" y="1"/>
                  </a:lnTo>
                  <a:cubicBezTo>
                    <a:pt x="7105" y="1"/>
                    <a:pt x="7116" y="12"/>
                    <a:pt x="7116" y="23"/>
                  </a:cubicBezTo>
                  <a:cubicBezTo>
                    <a:pt x="7116" y="45"/>
                    <a:pt x="7105" y="56"/>
                    <a:pt x="7094" y="56"/>
                  </a:cubicBezTo>
                  <a:close/>
                  <a:moveTo>
                    <a:pt x="6368" y="56"/>
                  </a:moveTo>
                  <a:lnTo>
                    <a:pt x="5829" y="56"/>
                  </a:lnTo>
                  <a:cubicBezTo>
                    <a:pt x="5818" y="56"/>
                    <a:pt x="5807" y="45"/>
                    <a:pt x="5807" y="23"/>
                  </a:cubicBezTo>
                  <a:cubicBezTo>
                    <a:pt x="5807" y="12"/>
                    <a:pt x="5807" y="1"/>
                    <a:pt x="5829" y="1"/>
                  </a:cubicBezTo>
                  <a:lnTo>
                    <a:pt x="6368" y="1"/>
                  </a:lnTo>
                  <a:cubicBezTo>
                    <a:pt x="6379" y="1"/>
                    <a:pt x="6390" y="12"/>
                    <a:pt x="6390" y="23"/>
                  </a:cubicBezTo>
                  <a:cubicBezTo>
                    <a:pt x="6390" y="45"/>
                    <a:pt x="6379" y="56"/>
                    <a:pt x="6368" y="56"/>
                  </a:cubicBezTo>
                  <a:close/>
                  <a:moveTo>
                    <a:pt x="5643" y="56"/>
                  </a:moveTo>
                  <a:lnTo>
                    <a:pt x="5104" y="56"/>
                  </a:lnTo>
                  <a:cubicBezTo>
                    <a:pt x="5093" y="56"/>
                    <a:pt x="5082" y="45"/>
                    <a:pt x="5082" y="23"/>
                  </a:cubicBezTo>
                  <a:cubicBezTo>
                    <a:pt x="5082" y="12"/>
                    <a:pt x="5082" y="1"/>
                    <a:pt x="5104" y="1"/>
                  </a:cubicBezTo>
                  <a:lnTo>
                    <a:pt x="5643" y="1"/>
                  </a:lnTo>
                  <a:cubicBezTo>
                    <a:pt x="5654" y="1"/>
                    <a:pt x="5665" y="12"/>
                    <a:pt x="5665" y="23"/>
                  </a:cubicBezTo>
                  <a:cubicBezTo>
                    <a:pt x="5665" y="45"/>
                    <a:pt x="5654" y="56"/>
                    <a:pt x="5643" y="56"/>
                  </a:cubicBezTo>
                  <a:close/>
                  <a:moveTo>
                    <a:pt x="4917" y="56"/>
                  </a:moveTo>
                  <a:lnTo>
                    <a:pt x="4378" y="56"/>
                  </a:lnTo>
                  <a:cubicBezTo>
                    <a:pt x="4367" y="56"/>
                    <a:pt x="4356" y="45"/>
                    <a:pt x="4356" y="23"/>
                  </a:cubicBezTo>
                  <a:cubicBezTo>
                    <a:pt x="4356" y="12"/>
                    <a:pt x="4356" y="1"/>
                    <a:pt x="4378" y="1"/>
                  </a:cubicBezTo>
                  <a:lnTo>
                    <a:pt x="4917" y="1"/>
                  </a:lnTo>
                  <a:cubicBezTo>
                    <a:pt x="4928" y="1"/>
                    <a:pt x="4939" y="12"/>
                    <a:pt x="4939" y="23"/>
                  </a:cubicBezTo>
                  <a:cubicBezTo>
                    <a:pt x="4939" y="45"/>
                    <a:pt x="4928" y="56"/>
                    <a:pt x="4917" y="56"/>
                  </a:cubicBezTo>
                  <a:close/>
                  <a:moveTo>
                    <a:pt x="4191" y="56"/>
                  </a:moveTo>
                  <a:lnTo>
                    <a:pt x="3652" y="56"/>
                  </a:lnTo>
                  <a:cubicBezTo>
                    <a:pt x="3641" y="56"/>
                    <a:pt x="3630" y="45"/>
                    <a:pt x="3630" y="23"/>
                  </a:cubicBezTo>
                  <a:cubicBezTo>
                    <a:pt x="3630" y="12"/>
                    <a:pt x="3630" y="1"/>
                    <a:pt x="3652" y="1"/>
                  </a:cubicBezTo>
                  <a:lnTo>
                    <a:pt x="4191" y="1"/>
                  </a:lnTo>
                  <a:cubicBezTo>
                    <a:pt x="4202" y="1"/>
                    <a:pt x="4213" y="12"/>
                    <a:pt x="4213" y="23"/>
                  </a:cubicBezTo>
                  <a:cubicBezTo>
                    <a:pt x="4213" y="45"/>
                    <a:pt x="4202" y="56"/>
                    <a:pt x="4191" y="56"/>
                  </a:cubicBezTo>
                  <a:close/>
                  <a:moveTo>
                    <a:pt x="3465" y="56"/>
                  </a:moveTo>
                  <a:lnTo>
                    <a:pt x="2926" y="56"/>
                  </a:lnTo>
                  <a:cubicBezTo>
                    <a:pt x="2915" y="56"/>
                    <a:pt x="2904" y="45"/>
                    <a:pt x="2904" y="23"/>
                  </a:cubicBezTo>
                  <a:cubicBezTo>
                    <a:pt x="2904" y="12"/>
                    <a:pt x="2904" y="1"/>
                    <a:pt x="2926" y="1"/>
                  </a:cubicBezTo>
                  <a:lnTo>
                    <a:pt x="3465" y="1"/>
                  </a:lnTo>
                  <a:cubicBezTo>
                    <a:pt x="3476" y="1"/>
                    <a:pt x="3487" y="12"/>
                    <a:pt x="3487" y="23"/>
                  </a:cubicBezTo>
                  <a:cubicBezTo>
                    <a:pt x="3487" y="45"/>
                    <a:pt x="3476" y="56"/>
                    <a:pt x="3465" y="56"/>
                  </a:cubicBezTo>
                  <a:close/>
                  <a:moveTo>
                    <a:pt x="2739" y="56"/>
                  </a:moveTo>
                  <a:lnTo>
                    <a:pt x="2200" y="56"/>
                  </a:lnTo>
                  <a:cubicBezTo>
                    <a:pt x="2189" y="56"/>
                    <a:pt x="2178" y="45"/>
                    <a:pt x="2178" y="23"/>
                  </a:cubicBezTo>
                  <a:cubicBezTo>
                    <a:pt x="2178" y="12"/>
                    <a:pt x="2178" y="1"/>
                    <a:pt x="2200" y="1"/>
                  </a:cubicBezTo>
                  <a:lnTo>
                    <a:pt x="2739" y="1"/>
                  </a:lnTo>
                  <a:cubicBezTo>
                    <a:pt x="2750" y="1"/>
                    <a:pt x="2761" y="12"/>
                    <a:pt x="2761" y="23"/>
                  </a:cubicBezTo>
                  <a:cubicBezTo>
                    <a:pt x="2761" y="45"/>
                    <a:pt x="2750" y="56"/>
                    <a:pt x="2739" y="56"/>
                  </a:cubicBezTo>
                  <a:close/>
                  <a:moveTo>
                    <a:pt x="2013" y="56"/>
                  </a:moveTo>
                  <a:lnTo>
                    <a:pt x="1475" y="56"/>
                  </a:lnTo>
                  <a:cubicBezTo>
                    <a:pt x="1464" y="56"/>
                    <a:pt x="1453" y="45"/>
                    <a:pt x="1453" y="23"/>
                  </a:cubicBezTo>
                  <a:cubicBezTo>
                    <a:pt x="1453" y="12"/>
                    <a:pt x="1453" y="1"/>
                    <a:pt x="1475" y="1"/>
                  </a:cubicBezTo>
                  <a:lnTo>
                    <a:pt x="2013" y="1"/>
                  </a:lnTo>
                  <a:cubicBezTo>
                    <a:pt x="2024" y="1"/>
                    <a:pt x="2035" y="12"/>
                    <a:pt x="2035" y="23"/>
                  </a:cubicBezTo>
                  <a:cubicBezTo>
                    <a:pt x="2035" y="45"/>
                    <a:pt x="2024" y="56"/>
                    <a:pt x="2013" y="56"/>
                  </a:cubicBezTo>
                  <a:close/>
                  <a:moveTo>
                    <a:pt x="1288" y="56"/>
                  </a:moveTo>
                  <a:lnTo>
                    <a:pt x="749" y="56"/>
                  </a:lnTo>
                  <a:cubicBezTo>
                    <a:pt x="738" y="56"/>
                    <a:pt x="727" y="45"/>
                    <a:pt x="727" y="23"/>
                  </a:cubicBezTo>
                  <a:cubicBezTo>
                    <a:pt x="727" y="12"/>
                    <a:pt x="727" y="1"/>
                    <a:pt x="749" y="1"/>
                  </a:cubicBezTo>
                  <a:lnTo>
                    <a:pt x="1288" y="1"/>
                  </a:lnTo>
                  <a:cubicBezTo>
                    <a:pt x="1299" y="1"/>
                    <a:pt x="1310" y="12"/>
                    <a:pt x="1310" y="23"/>
                  </a:cubicBezTo>
                  <a:cubicBezTo>
                    <a:pt x="1310" y="45"/>
                    <a:pt x="1299" y="56"/>
                    <a:pt x="1288" y="56"/>
                  </a:cubicBezTo>
                  <a:close/>
                  <a:moveTo>
                    <a:pt x="562" y="56"/>
                  </a:moveTo>
                  <a:lnTo>
                    <a:pt x="23" y="56"/>
                  </a:lnTo>
                  <a:cubicBezTo>
                    <a:pt x="12" y="56"/>
                    <a:pt x="1" y="45"/>
                    <a:pt x="1" y="23"/>
                  </a:cubicBezTo>
                  <a:cubicBezTo>
                    <a:pt x="1" y="12"/>
                    <a:pt x="1" y="1"/>
                    <a:pt x="23" y="1"/>
                  </a:cubicBezTo>
                  <a:lnTo>
                    <a:pt x="562" y="1"/>
                  </a:lnTo>
                  <a:cubicBezTo>
                    <a:pt x="573" y="1"/>
                    <a:pt x="584" y="12"/>
                    <a:pt x="584" y="23"/>
                  </a:cubicBezTo>
                  <a:cubicBezTo>
                    <a:pt x="584" y="45"/>
                    <a:pt x="573" y="56"/>
                    <a:pt x="562" y="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1"/>
            <p:cNvSpPr/>
            <p:nvPr/>
          </p:nvSpPr>
          <p:spPr>
            <a:xfrm>
              <a:off x="2604313" y="2506307"/>
              <a:ext cx="347860" cy="175434"/>
            </a:xfrm>
            <a:custGeom>
              <a:avLst/>
              <a:gdLst/>
              <a:ahLst/>
              <a:cxnLst/>
              <a:rect l="l" t="t" r="r" b="b"/>
              <a:pathLst>
                <a:path w="5411" h="2729" extrusionOk="0">
                  <a:moveTo>
                    <a:pt x="1364" y="1"/>
                  </a:moveTo>
                  <a:cubicBezTo>
                    <a:pt x="605" y="1"/>
                    <a:pt x="0" y="606"/>
                    <a:pt x="0" y="1364"/>
                  </a:cubicBezTo>
                  <a:cubicBezTo>
                    <a:pt x="0" y="2112"/>
                    <a:pt x="605" y="2728"/>
                    <a:pt x="1364" y="2728"/>
                  </a:cubicBezTo>
                  <a:lnTo>
                    <a:pt x="5411" y="2728"/>
                  </a:lnTo>
                  <a:lnTo>
                    <a:pt x="5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1"/>
            <p:cNvSpPr/>
            <p:nvPr/>
          </p:nvSpPr>
          <p:spPr>
            <a:xfrm>
              <a:off x="2643206" y="2628257"/>
              <a:ext cx="96174" cy="27321"/>
            </a:xfrm>
            <a:custGeom>
              <a:avLst/>
              <a:gdLst/>
              <a:ahLst/>
              <a:cxnLst/>
              <a:rect l="l" t="t" r="r" b="b"/>
              <a:pathLst>
                <a:path w="1496" h="425" extrusionOk="0">
                  <a:moveTo>
                    <a:pt x="55" y="1"/>
                  </a:moveTo>
                  <a:cubicBezTo>
                    <a:pt x="44" y="1"/>
                    <a:pt x="33" y="6"/>
                    <a:pt x="22" y="17"/>
                  </a:cubicBezTo>
                  <a:cubicBezTo>
                    <a:pt x="0" y="28"/>
                    <a:pt x="0" y="61"/>
                    <a:pt x="11" y="72"/>
                  </a:cubicBezTo>
                  <a:cubicBezTo>
                    <a:pt x="198" y="292"/>
                    <a:pt x="473" y="424"/>
                    <a:pt x="759" y="424"/>
                  </a:cubicBezTo>
                  <a:cubicBezTo>
                    <a:pt x="1034" y="424"/>
                    <a:pt x="1298" y="303"/>
                    <a:pt x="1485" y="83"/>
                  </a:cubicBezTo>
                  <a:cubicBezTo>
                    <a:pt x="1496" y="72"/>
                    <a:pt x="1496" y="39"/>
                    <a:pt x="1474" y="28"/>
                  </a:cubicBezTo>
                  <a:cubicBezTo>
                    <a:pt x="1468" y="17"/>
                    <a:pt x="1457" y="12"/>
                    <a:pt x="1446" y="12"/>
                  </a:cubicBezTo>
                  <a:cubicBezTo>
                    <a:pt x="1435" y="12"/>
                    <a:pt x="1424" y="17"/>
                    <a:pt x="1419" y="28"/>
                  </a:cubicBezTo>
                  <a:cubicBezTo>
                    <a:pt x="1254" y="226"/>
                    <a:pt x="1012" y="336"/>
                    <a:pt x="759" y="336"/>
                  </a:cubicBezTo>
                  <a:cubicBezTo>
                    <a:pt x="495" y="336"/>
                    <a:pt x="253" y="215"/>
                    <a:pt x="88" y="17"/>
                  </a:cubicBezTo>
                  <a:cubicBezTo>
                    <a:pt x="77" y="6"/>
                    <a:pt x="66" y="1"/>
                    <a:pt x="55"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1"/>
            <p:cNvSpPr/>
            <p:nvPr/>
          </p:nvSpPr>
          <p:spPr>
            <a:xfrm>
              <a:off x="2639670" y="2546293"/>
              <a:ext cx="104660" cy="95335"/>
            </a:xfrm>
            <a:custGeom>
              <a:avLst/>
              <a:gdLst/>
              <a:ahLst/>
              <a:cxnLst/>
              <a:rect l="l" t="t" r="r" b="b"/>
              <a:pathLst>
                <a:path w="1628" h="1483" extrusionOk="0">
                  <a:moveTo>
                    <a:pt x="809" y="0"/>
                  </a:moveTo>
                  <a:cubicBezTo>
                    <a:pt x="619" y="0"/>
                    <a:pt x="429" y="72"/>
                    <a:pt x="286" y="215"/>
                  </a:cubicBezTo>
                  <a:cubicBezTo>
                    <a:pt x="0" y="512"/>
                    <a:pt x="0" y="973"/>
                    <a:pt x="286" y="1259"/>
                  </a:cubicBezTo>
                  <a:cubicBezTo>
                    <a:pt x="429" y="1408"/>
                    <a:pt x="619" y="1482"/>
                    <a:pt x="809" y="1482"/>
                  </a:cubicBezTo>
                  <a:cubicBezTo>
                    <a:pt x="998" y="1482"/>
                    <a:pt x="1188" y="1408"/>
                    <a:pt x="1331" y="1259"/>
                  </a:cubicBezTo>
                  <a:cubicBezTo>
                    <a:pt x="1628" y="973"/>
                    <a:pt x="1628" y="512"/>
                    <a:pt x="1331" y="215"/>
                  </a:cubicBezTo>
                  <a:cubicBezTo>
                    <a:pt x="1188" y="72"/>
                    <a:pt x="998" y="0"/>
                    <a:pt x="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1"/>
            <p:cNvSpPr/>
            <p:nvPr/>
          </p:nvSpPr>
          <p:spPr>
            <a:xfrm>
              <a:off x="2612799" y="2514793"/>
              <a:ext cx="195884" cy="87749"/>
            </a:xfrm>
            <a:custGeom>
              <a:avLst/>
              <a:gdLst/>
              <a:ahLst/>
              <a:cxnLst/>
              <a:rect l="l" t="t" r="r" b="b"/>
              <a:pathLst>
                <a:path w="3047" h="1365" extrusionOk="0">
                  <a:moveTo>
                    <a:pt x="1232" y="1"/>
                  </a:moveTo>
                  <a:cubicBezTo>
                    <a:pt x="550" y="1"/>
                    <a:pt x="0" y="551"/>
                    <a:pt x="0" y="1232"/>
                  </a:cubicBezTo>
                  <a:cubicBezTo>
                    <a:pt x="0" y="1309"/>
                    <a:pt x="66" y="1364"/>
                    <a:pt x="132" y="1364"/>
                  </a:cubicBezTo>
                  <a:lnTo>
                    <a:pt x="143" y="1364"/>
                  </a:lnTo>
                  <a:cubicBezTo>
                    <a:pt x="209" y="1364"/>
                    <a:pt x="275" y="1309"/>
                    <a:pt x="275" y="1232"/>
                  </a:cubicBezTo>
                  <a:cubicBezTo>
                    <a:pt x="275" y="705"/>
                    <a:pt x="704" y="276"/>
                    <a:pt x="1232" y="276"/>
                  </a:cubicBezTo>
                  <a:lnTo>
                    <a:pt x="2915" y="276"/>
                  </a:lnTo>
                  <a:cubicBezTo>
                    <a:pt x="2992" y="276"/>
                    <a:pt x="3047" y="210"/>
                    <a:pt x="3047" y="144"/>
                  </a:cubicBezTo>
                  <a:cubicBezTo>
                    <a:pt x="3047" y="67"/>
                    <a:pt x="2992" y="1"/>
                    <a:pt x="2915"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1"/>
            <p:cNvSpPr/>
            <p:nvPr/>
          </p:nvSpPr>
          <p:spPr>
            <a:xfrm>
              <a:off x="2694764" y="2681679"/>
              <a:ext cx="247507" cy="10671"/>
            </a:xfrm>
            <a:custGeom>
              <a:avLst/>
              <a:gdLst/>
              <a:ahLst/>
              <a:cxnLst/>
              <a:rect l="l" t="t" r="r" b="b"/>
              <a:pathLst>
                <a:path w="3850" h="166" extrusionOk="0">
                  <a:moveTo>
                    <a:pt x="78" y="0"/>
                  </a:moveTo>
                  <a:cubicBezTo>
                    <a:pt x="34" y="0"/>
                    <a:pt x="1" y="33"/>
                    <a:pt x="1" y="77"/>
                  </a:cubicBezTo>
                  <a:cubicBezTo>
                    <a:pt x="1" y="132"/>
                    <a:pt x="34" y="165"/>
                    <a:pt x="78" y="165"/>
                  </a:cubicBezTo>
                  <a:lnTo>
                    <a:pt x="3773" y="165"/>
                  </a:lnTo>
                  <a:cubicBezTo>
                    <a:pt x="3817" y="165"/>
                    <a:pt x="3850" y="132"/>
                    <a:pt x="3850" y="77"/>
                  </a:cubicBezTo>
                  <a:cubicBezTo>
                    <a:pt x="3850" y="33"/>
                    <a:pt x="3817" y="0"/>
                    <a:pt x="3773"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1"/>
            <p:cNvSpPr/>
            <p:nvPr/>
          </p:nvSpPr>
          <p:spPr>
            <a:xfrm>
              <a:off x="2655935" y="2552271"/>
              <a:ext cx="72131" cy="25585"/>
            </a:xfrm>
            <a:custGeom>
              <a:avLst/>
              <a:gdLst/>
              <a:ahLst/>
              <a:cxnLst/>
              <a:rect l="l" t="t" r="r" b="b"/>
              <a:pathLst>
                <a:path w="1122" h="398" extrusionOk="0">
                  <a:moveTo>
                    <a:pt x="561" y="1"/>
                  </a:moveTo>
                  <a:cubicBezTo>
                    <a:pt x="330" y="1"/>
                    <a:pt x="132" y="122"/>
                    <a:pt x="11" y="309"/>
                  </a:cubicBezTo>
                  <a:cubicBezTo>
                    <a:pt x="0" y="342"/>
                    <a:pt x="0" y="375"/>
                    <a:pt x="33" y="386"/>
                  </a:cubicBezTo>
                  <a:cubicBezTo>
                    <a:pt x="42" y="394"/>
                    <a:pt x="52" y="398"/>
                    <a:pt x="62" y="398"/>
                  </a:cubicBezTo>
                  <a:cubicBezTo>
                    <a:pt x="79" y="398"/>
                    <a:pt x="97" y="388"/>
                    <a:pt x="110" y="375"/>
                  </a:cubicBezTo>
                  <a:cubicBezTo>
                    <a:pt x="198" y="210"/>
                    <a:pt x="374" y="111"/>
                    <a:pt x="561" y="111"/>
                  </a:cubicBezTo>
                  <a:cubicBezTo>
                    <a:pt x="737" y="111"/>
                    <a:pt x="913" y="210"/>
                    <a:pt x="1012" y="375"/>
                  </a:cubicBezTo>
                  <a:cubicBezTo>
                    <a:pt x="1023" y="386"/>
                    <a:pt x="1034" y="397"/>
                    <a:pt x="1056" y="397"/>
                  </a:cubicBezTo>
                  <a:cubicBezTo>
                    <a:pt x="1067" y="397"/>
                    <a:pt x="1078" y="397"/>
                    <a:pt x="1089" y="386"/>
                  </a:cubicBezTo>
                  <a:cubicBezTo>
                    <a:pt x="1111" y="375"/>
                    <a:pt x="1122" y="342"/>
                    <a:pt x="1100" y="309"/>
                  </a:cubicBezTo>
                  <a:cubicBezTo>
                    <a:pt x="990" y="122"/>
                    <a:pt x="781" y="1"/>
                    <a:pt x="561"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1"/>
            <p:cNvSpPr/>
            <p:nvPr/>
          </p:nvSpPr>
          <p:spPr>
            <a:xfrm>
              <a:off x="2184376" y="3030275"/>
              <a:ext cx="755100" cy="1839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1"/>
            <p:cNvSpPr/>
            <p:nvPr/>
          </p:nvSpPr>
          <p:spPr>
            <a:xfrm>
              <a:off x="2395060" y="3069772"/>
              <a:ext cx="78495" cy="99770"/>
            </a:xfrm>
            <a:custGeom>
              <a:avLst/>
              <a:gdLst/>
              <a:ahLst/>
              <a:cxnLst/>
              <a:rect l="l" t="t" r="r" b="b"/>
              <a:pathLst>
                <a:path w="1221" h="1552" extrusionOk="0">
                  <a:moveTo>
                    <a:pt x="616" y="1"/>
                  </a:moveTo>
                  <a:cubicBezTo>
                    <a:pt x="506" y="1"/>
                    <a:pt x="418" y="12"/>
                    <a:pt x="330" y="45"/>
                  </a:cubicBezTo>
                  <a:cubicBezTo>
                    <a:pt x="253" y="78"/>
                    <a:pt x="187" y="133"/>
                    <a:pt x="132" y="198"/>
                  </a:cubicBezTo>
                  <a:cubicBezTo>
                    <a:pt x="77" y="264"/>
                    <a:pt x="55" y="341"/>
                    <a:pt x="55" y="440"/>
                  </a:cubicBezTo>
                  <a:cubicBezTo>
                    <a:pt x="55" y="517"/>
                    <a:pt x="66" y="572"/>
                    <a:pt x="88" y="616"/>
                  </a:cubicBezTo>
                  <a:cubicBezTo>
                    <a:pt x="110" y="660"/>
                    <a:pt x="143" y="704"/>
                    <a:pt x="176" y="726"/>
                  </a:cubicBezTo>
                  <a:cubicBezTo>
                    <a:pt x="220" y="759"/>
                    <a:pt x="253" y="781"/>
                    <a:pt x="297" y="792"/>
                  </a:cubicBezTo>
                  <a:cubicBezTo>
                    <a:pt x="330" y="814"/>
                    <a:pt x="363" y="825"/>
                    <a:pt x="396" y="836"/>
                  </a:cubicBezTo>
                  <a:lnTo>
                    <a:pt x="781" y="946"/>
                  </a:lnTo>
                  <a:cubicBezTo>
                    <a:pt x="814" y="957"/>
                    <a:pt x="836" y="968"/>
                    <a:pt x="858" y="979"/>
                  </a:cubicBezTo>
                  <a:cubicBezTo>
                    <a:pt x="869" y="990"/>
                    <a:pt x="891" y="1001"/>
                    <a:pt x="902" y="1012"/>
                  </a:cubicBezTo>
                  <a:cubicBezTo>
                    <a:pt x="902" y="1023"/>
                    <a:pt x="913" y="1034"/>
                    <a:pt x="924" y="1056"/>
                  </a:cubicBezTo>
                  <a:cubicBezTo>
                    <a:pt x="924" y="1067"/>
                    <a:pt x="924" y="1078"/>
                    <a:pt x="924" y="1100"/>
                  </a:cubicBezTo>
                  <a:cubicBezTo>
                    <a:pt x="924" y="1133"/>
                    <a:pt x="913" y="1166"/>
                    <a:pt x="880" y="1199"/>
                  </a:cubicBezTo>
                  <a:cubicBezTo>
                    <a:pt x="858" y="1232"/>
                    <a:pt x="825" y="1254"/>
                    <a:pt x="781" y="1265"/>
                  </a:cubicBezTo>
                  <a:cubicBezTo>
                    <a:pt x="737" y="1276"/>
                    <a:pt x="693" y="1287"/>
                    <a:pt x="638" y="1287"/>
                  </a:cubicBezTo>
                  <a:cubicBezTo>
                    <a:pt x="561" y="1287"/>
                    <a:pt x="484" y="1265"/>
                    <a:pt x="418" y="1221"/>
                  </a:cubicBezTo>
                  <a:cubicBezTo>
                    <a:pt x="352" y="1177"/>
                    <a:pt x="308" y="1111"/>
                    <a:pt x="286" y="1023"/>
                  </a:cubicBezTo>
                  <a:lnTo>
                    <a:pt x="0" y="1067"/>
                  </a:lnTo>
                  <a:cubicBezTo>
                    <a:pt x="11" y="1166"/>
                    <a:pt x="44" y="1254"/>
                    <a:pt x="110" y="1320"/>
                  </a:cubicBezTo>
                  <a:cubicBezTo>
                    <a:pt x="165" y="1397"/>
                    <a:pt x="231" y="1452"/>
                    <a:pt x="319" y="1496"/>
                  </a:cubicBezTo>
                  <a:cubicBezTo>
                    <a:pt x="418" y="1529"/>
                    <a:pt x="517" y="1551"/>
                    <a:pt x="627" y="1551"/>
                  </a:cubicBezTo>
                  <a:cubicBezTo>
                    <a:pt x="704" y="1551"/>
                    <a:pt x="770" y="1540"/>
                    <a:pt x="847" y="1518"/>
                  </a:cubicBezTo>
                  <a:cubicBezTo>
                    <a:pt x="913" y="1496"/>
                    <a:pt x="979" y="1474"/>
                    <a:pt x="1034" y="1430"/>
                  </a:cubicBezTo>
                  <a:cubicBezTo>
                    <a:pt x="1100" y="1397"/>
                    <a:pt x="1144" y="1342"/>
                    <a:pt x="1177" y="1287"/>
                  </a:cubicBezTo>
                  <a:cubicBezTo>
                    <a:pt x="1210" y="1221"/>
                    <a:pt x="1221" y="1155"/>
                    <a:pt x="1221" y="1078"/>
                  </a:cubicBezTo>
                  <a:cubicBezTo>
                    <a:pt x="1221" y="1001"/>
                    <a:pt x="1210" y="946"/>
                    <a:pt x="1177" y="891"/>
                  </a:cubicBezTo>
                  <a:cubicBezTo>
                    <a:pt x="1155" y="847"/>
                    <a:pt x="1122" y="803"/>
                    <a:pt x="1078" y="770"/>
                  </a:cubicBezTo>
                  <a:cubicBezTo>
                    <a:pt x="1034" y="748"/>
                    <a:pt x="990" y="715"/>
                    <a:pt x="935" y="704"/>
                  </a:cubicBezTo>
                  <a:cubicBezTo>
                    <a:pt x="891" y="682"/>
                    <a:pt x="847" y="671"/>
                    <a:pt x="814" y="660"/>
                  </a:cubicBezTo>
                  <a:lnTo>
                    <a:pt x="550" y="594"/>
                  </a:lnTo>
                  <a:cubicBezTo>
                    <a:pt x="517" y="583"/>
                    <a:pt x="484" y="572"/>
                    <a:pt x="462" y="561"/>
                  </a:cubicBezTo>
                  <a:cubicBezTo>
                    <a:pt x="429" y="550"/>
                    <a:pt x="407" y="528"/>
                    <a:pt x="385" y="506"/>
                  </a:cubicBezTo>
                  <a:cubicBezTo>
                    <a:pt x="363" y="484"/>
                    <a:pt x="352" y="462"/>
                    <a:pt x="352" y="429"/>
                  </a:cubicBezTo>
                  <a:cubicBezTo>
                    <a:pt x="352" y="396"/>
                    <a:pt x="363" y="363"/>
                    <a:pt x="385" y="341"/>
                  </a:cubicBezTo>
                  <a:cubicBezTo>
                    <a:pt x="418" y="308"/>
                    <a:pt x="451" y="297"/>
                    <a:pt x="484" y="275"/>
                  </a:cubicBezTo>
                  <a:cubicBezTo>
                    <a:pt x="528" y="264"/>
                    <a:pt x="561" y="264"/>
                    <a:pt x="605" y="264"/>
                  </a:cubicBezTo>
                  <a:cubicBezTo>
                    <a:pt x="660" y="264"/>
                    <a:pt x="693" y="275"/>
                    <a:pt x="737" y="286"/>
                  </a:cubicBezTo>
                  <a:cubicBezTo>
                    <a:pt x="781" y="308"/>
                    <a:pt x="814" y="330"/>
                    <a:pt x="847" y="363"/>
                  </a:cubicBezTo>
                  <a:cubicBezTo>
                    <a:pt x="880" y="396"/>
                    <a:pt x="891" y="440"/>
                    <a:pt x="902" y="484"/>
                  </a:cubicBezTo>
                  <a:lnTo>
                    <a:pt x="1210" y="440"/>
                  </a:lnTo>
                  <a:cubicBezTo>
                    <a:pt x="1188" y="341"/>
                    <a:pt x="1144" y="264"/>
                    <a:pt x="1089" y="198"/>
                  </a:cubicBezTo>
                  <a:cubicBezTo>
                    <a:pt x="1034" y="133"/>
                    <a:pt x="968" y="89"/>
                    <a:pt x="891" y="56"/>
                  </a:cubicBezTo>
                  <a:cubicBezTo>
                    <a:pt x="814" y="23"/>
                    <a:pt x="715" y="1"/>
                    <a:pt x="6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1"/>
            <p:cNvSpPr/>
            <p:nvPr/>
          </p:nvSpPr>
          <p:spPr>
            <a:xfrm>
              <a:off x="2521576" y="3071894"/>
              <a:ext cx="85631" cy="95528"/>
            </a:xfrm>
            <a:custGeom>
              <a:avLst/>
              <a:gdLst/>
              <a:ahLst/>
              <a:cxnLst/>
              <a:rect l="l" t="t" r="r" b="b"/>
              <a:pathLst>
                <a:path w="1332" h="1486" extrusionOk="0">
                  <a:moveTo>
                    <a:pt x="666" y="266"/>
                  </a:moveTo>
                  <a:lnTo>
                    <a:pt x="868" y="913"/>
                  </a:lnTo>
                  <a:lnTo>
                    <a:pt x="471" y="913"/>
                  </a:lnTo>
                  <a:lnTo>
                    <a:pt x="666" y="266"/>
                  </a:lnTo>
                  <a:close/>
                  <a:moveTo>
                    <a:pt x="463" y="1"/>
                  </a:moveTo>
                  <a:lnTo>
                    <a:pt x="1" y="1485"/>
                  </a:lnTo>
                  <a:lnTo>
                    <a:pt x="298" y="1485"/>
                  </a:lnTo>
                  <a:lnTo>
                    <a:pt x="391" y="1177"/>
                  </a:lnTo>
                  <a:lnTo>
                    <a:pt x="950" y="1177"/>
                  </a:lnTo>
                  <a:lnTo>
                    <a:pt x="1045" y="1485"/>
                  </a:lnTo>
                  <a:lnTo>
                    <a:pt x="1331" y="1485"/>
                  </a:lnTo>
                  <a:lnTo>
                    <a:pt x="8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1"/>
            <p:cNvSpPr/>
            <p:nvPr/>
          </p:nvSpPr>
          <p:spPr>
            <a:xfrm>
              <a:off x="2641792" y="3071894"/>
              <a:ext cx="85567" cy="95528"/>
            </a:xfrm>
            <a:custGeom>
              <a:avLst/>
              <a:gdLst/>
              <a:ahLst/>
              <a:cxnLst/>
              <a:rect l="l" t="t" r="r" b="b"/>
              <a:pathLst>
                <a:path w="1331" h="1486" extrusionOk="0">
                  <a:moveTo>
                    <a:pt x="0" y="1"/>
                  </a:moveTo>
                  <a:lnTo>
                    <a:pt x="451" y="1485"/>
                  </a:lnTo>
                  <a:lnTo>
                    <a:pt x="869" y="1485"/>
                  </a:lnTo>
                  <a:lnTo>
                    <a:pt x="1331" y="1"/>
                  </a:lnTo>
                  <a:lnTo>
                    <a:pt x="1034" y="1"/>
                  </a:lnTo>
                  <a:lnTo>
                    <a:pt x="660" y="1221"/>
                  </a:lnTo>
                  <a:lnTo>
                    <a:pt x="2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1"/>
            <p:cNvSpPr/>
            <p:nvPr/>
          </p:nvSpPr>
          <p:spPr>
            <a:xfrm>
              <a:off x="2777500" y="3071894"/>
              <a:ext cx="62295" cy="95528"/>
            </a:xfrm>
            <a:custGeom>
              <a:avLst/>
              <a:gdLst/>
              <a:ahLst/>
              <a:cxnLst/>
              <a:rect l="l" t="t" r="r" b="b"/>
              <a:pathLst>
                <a:path w="969" h="1486" extrusionOk="0">
                  <a:moveTo>
                    <a:pt x="1" y="1"/>
                  </a:moveTo>
                  <a:lnTo>
                    <a:pt x="1" y="1485"/>
                  </a:lnTo>
                  <a:lnTo>
                    <a:pt x="968" y="1485"/>
                  </a:lnTo>
                  <a:lnTo>
                    <a:pt x="968" y="1221"/>
                  </a:lnTo>
                  <a:lnTo>
                    <a:pt x="276" y="1221"/>
                  </a:lnTo>
                  <a:lnTo>
                    <a:pt x="276" y="847"/>
                  </a:lnTo>
                  <a:lnTo>
                    <a:pt x="847" y="847"/>
                  </a:lnTo>
                  <a:lnTo>
                    <a:pt x="847" y="583"/>
                  </a:lnTo>
                  <a:lnTo>
                    <a:pt x="276" y="583"/>
                  </a:lnTo>
                  <a:lnTo>
                    <a:pt x="276" y="264"/>
                  </a:lnTo>
                  <a:lnTo>
                    <a:pt x="968" y="264"/>
                  </a:lnTo>
                  <a:lnTo>
                    <a:pt x="9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1"/>
            <p:cNvSpPr/>
            <p:nvPr/>
          </p:nvSpPr>
          <p:spPr>
            <a:xfrm>
              <a:off x="2264237" y="3065530"/>
              <a:ext cx="41080" cy="83506"/>
            </a:xfrm>
            <a:custGeom>
              <a:avLst/>
              <a:gdLst/>
              <a:ahLst/>
              <a:cxnLst/>
              <a:rect l="l" t="t" r="r" b="b"/>
              <a:pathLst>
                <a:path w="639" h="1299" extrusionOk="0">
                  <a:moveTo>
                    <a:pt x="320" y="100"/>
                  </a:moveTo>
                  <a:cubicBezTo>
                    <a:pt x="441" y="100"/>
                    <a:pt x="551" y="199"/>
                    <a:pt x="551" y="319"/>
                  </a:cubicBezTo>
                  <a:lnTo>
                    <a:pt x="551" y="979"/>
                  </a:lnTo>
                  <a:cubicBezTo>
                    <a:pt x="551" y="1100"/>
                    <a:pt x="441" y="1199"/>
                    <a:pt x="320" y="1199"/>
                  </a:cubicBezTo>
                  <a:cubicBezTo>
                    <a:pt x="199" y="1199"/>
                    <a:pt x="100" y="1100"/>
                    <a:pt x="100" y="979"/>
                  </a:cubicBezTo>
                  <a:lnTo>
                    <a:pt x="100" y="319"/>
                  </a:lnTo>
                  <a:cubicBezTo>
                    <a:pt x="100" y="199"/>
                    <a:pt x="199" y="100"/>
                    <a:pt x="320" y="100"/>
                  </a:cubicBezTo>
                  <a:close/>
                  <a:moveTo>
                    <a:pt x="320" y="1"/>
                  </a:moveTo>
                  <a:cubicBezTo>
                    <a:pt x="144" y="1"/>
                    <a:pt x="1" y="144"/>
                    <a:pt x="1" y="319"/>
                  </a:cubicBezTo>
                  <a:lnTo>
                    <a:pt x="1" y="979"/>
                  </a:lnTo>
                  <a:cubicBezTo>
                    <a:pt x="1" y="1155"/>
                    <a:pt x="144" y="1298"/>
                    <a:pt x="320" y="1298"/>
                  </a:cubicBezTo>
                  <a:cubicBezTo>
                    <a:pt x="496" y="1298"/>
                    <a:pt x="639" y="1155"/>
                    <a:pt x="639" y="979"/>
                  </a:cubicBezTo>
                  <a:lnTo>
                    <a:pt x="639" y="319"/>
                  </a:lnTo>
                  <a:cubicBezTo>
                    <a:pt x="639" y="144"/>
                    <a:pt x="496" y="1"/>
                    <a:pt x="3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1"/>
            <p:cNvSpPr/>
            <p:nvPr/>
          </p:nvSpPr>
          <p:spPr>
            <a:xfrm>
              <a:off x="2249387" y="3100180"/>
              <a:ext cx="70781" cy="75021"/>
            </a:xfrm>
            <a:custGeom>
              <a:avLst/>
              <a:gdLst/>
              <a:ahLst/>
              <a:cxnLst/>
              <a:rect l="l" t="t" r="r" b="b"/>
              <a:pathLst>
                <a:path w="1101" h="1167" extrusionOk="0">
                  <a:moveTo>
                    <a:pt x="320" y="0"/>
                  </a:moveTo>
                  <a:cubicBezTo>
                    <a:pt x="144" y="0"/>
                    <a:pt x="1" y="132"/>
                    <a:pt x="1" y="319"/>
                  </a:cubicBezTo>
                  <a:lnTo>
                    <a:pt x="1" y="847"/>
                  </a:lnTo>
                  <a:cubicBezTo>
                    <a:pt x="1" y="1023"/>
                    <a:pt x="144" y="1166"/>
                    <a:pt x="320" y="1166"/>
                  </a:cubicBezTo>
                  <a:lnTo>
                    <a:pt x="782" y="1166"/>
                  </a:lnTo>
                  <a:cubicBezTo>
                    <a:pt x="958" y="1166"/>
                    <a:pt x="1101" y="1023"/>
                    <a:pt x="1101" y="847"/>
                  </a:cubicBezTo>
                  <a:lnTo>
                    <a:pt x="1101" y="319"/>
                  </a:lnTo>
                  <a:cubicBezTo>
                    <a:pt x="1101" y="132"/>
                    <a:pt x="958" y="0"/>
                    <a:pt x="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1"/>
            <p:cNvSpPr/>
            <p:nvPr/>
          </p:nvSpPr>
          <p:spPr>
            <a:xfrm>
              <a:off x="2276259" y="3119980"/>
              <a:ext cx="17036" cy="37542"/>
            </a:xfrm>
            <a:custGeom>
              <a:avLst/>
              <a:gdLst/>
              <a:ahLst/>
              <a:cxnLst/>
              <a:rect l="l" t="t" r="r" b="b"/>
              <a:pathLst>
                <a:path w="265" h="584" extrusionOk="0">
                  <a:moveTo>
                    <a:pt x="133" y="0"/>
                  </a:moveTo>
                  <a:cubicBezTo>
                    <a:pt x="67" y="0"/>
                    <a:pt x="1" y="55"/>
                    <a:pt x="1" y="132"/>
                  </a:cubicBezTo>
                  <a:cubicBezTo>
                    <a:pt x="1" y="176"/>
                    <a:pt x="34" y="220"/>
                    <a:pt x="67" y="242"/>
                  </a:cubicBezTo>
                  <a:lnTo>
                    <a:pt x="1" y="583"/>
                  </a:lnTo>
                  <a:lnTo>
                    <a:pt x="265" y="583"/>
                  </a:lnTo>
                  <a:lnTo>
                    <a:pt x="199" y="242"/>
                  </a:lnTo>
                  <a:cubicBezTo>
                    <a:pt x="243" y="220"/>
                    <a:pt x="265" y="176"/>
                    <a:pt x="265" y="132"/>
                  </a:cubicBezTo>
                  <a:cubicBezTo>
                    <a:pt x="265" y="55"/>
                    <a:pt x="210" y="0"/>
                    <a:pt x="133"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1"/>
            <p:cNvSpPr/>
            <p:nvPr/>
          </p:nvSpPr>
          <p:spPr>
            <a:xfrm>
              <a:off x="2402839" y="2956308"/>
              <a:ext cx="680162" cy="756120"/>
            </a:xfrm>
            <a:custGeom>
              <a:avLst/>
              <a:gdLst/>
              <a:ahLst/>
              <a:cxnLst/>
              <a:rect l="l" t="t" r="r" b="b"/>
              <a:pathLst>
                <a:path w="10580" h="11762" extrusionOk="0">
                  <a:moveTo>
                    <a:pt x="9853" y="1"/>
                  </a:moveTo>
                  <a:cubicBezTo>
                    <a:pt x="9662" y="1"/>
                    <a:pt x="9473" y="85"/>
                    <a:pt x="9348" y="248"/>
                  </a:cubicBezTo>
                  <a:lnTo>
                    <a:pt x="0" y="11762"/>
                  </a:lnTo>
                  <a:lnTo>
                    <a:pt x="1683" y="11762"/>
                  </a:lnTo>
                  <a:lnTo>
                    <a:pt x="10359" y="1062"/>
                  </a:lnTo>
                  <a:cubicBezTo>
                    <a:pt x="10579" y="787"/>
                    <a:pt x="10535" y="380"/>
                    <a:pt x="10261" y="149"/>
                  </a:cubicBezTo>
                  <a:cubicBezTo>
                    <a:pt x="10142" y="49"/>
                    <a:pt x="9997" y="1"/>
                    <a:pt x="985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1772"/>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8FB5A8-75A9-0259-31F6-AFC0B851DF35}"/>
              </a:ext>
            </a:extLst>
          </p:cNvPr>
          <p:cNvSpPr>
            <a:spLocks noGrp="1"/>
          </p:cNvSpPr>
          <p:nvPr>
            <p:ph type="body" idx="1"/>
          </p:nvPr>
        </p:nvSpPr>
        <p:spPr>
          <a:xfrm>
            <a:off x="571499" y="1761941"/>
            <a:ext cx="7984671" cy="2712088"/>
          </a:xfrm>
        </p:spPr>
        <p:txBody>
          <a:bodyPr/>
          <a:lstStyle/>
          <a:p>
            <a:pPr>
              <a:buFont typeface="Arial" panose="020B0604020202020204" pitchFamily="34" charset="0"/>
              <a:buChar char="•"/>
            </a:pPr>
            <a:r>
              <a:rPr lang="en-GB" sz="1400" dirty="0"/>
              <a:t>✅ April recorded the highest revenue — 27.5 million.</a:t>
            </a:r>
          </a:p>
          <a:p>
            <a:pPr>
              <a:buFont typeface="Arial" panose="020B0604020202020204" pitchFamily="34" charset="0"/>
              <a:buChar char="•"/>
            </a:pPr>
            <a:r>
              <a:rPr lang="en-GB" sz="1400" dirty="0"/>
              <a:t>	</a:t>
            </a:r>
          </a:p>
          <a:p>
            <a:pPr>
              <a:buFont typeface="Arial" panose="020B0604020202020204" pitchFamily="34" charset="0"/>
              <a:buChar char="•"/>
            </a:pPr>
            <a:r>
              <a:rPr lang="en-GB" sz="1400" dirty="0"/>
              <a:t>👗 Top-selling product categories were Sets (45K+ units) and Kurtas (44K+ units).</a:t>
            </a:r>
          </a:p>
          <a:p>
            <a:pPr>
              <a:buFont typeface="Arial" panose="020B0604020202020204" pitchFamily="34" charset="0"/>
              <a:buChar char="•"/>
            </a:pPr>
            <a:endParaRPr lang="en-GB" sz="1400" dirty="0"/>
          </a:p>
          <a:p>
            <a:pPr>
              <a:buFont typeface="Arial" panose="020B0604020202020204" pitchFamily="34" charset="0"/>
              <a:buChar char="•"/>
            </a:pPr>
            <a:r>
              <a:rPr lang="en-GB" sz="1400" dirty="0"/>
              <a:t>📍 Maharashtra had the highest number of orders and SKUs.</a:t>
            </a:r>
          </a:p>
          <a:p>
            <a:pPr>
              <a:buFont typeface="Arial" panose="020B0604020202020204" pitchFamily="34" charset="0"/>
              <a:buChar char="•"/>
            </a:pPr>
            <a:endParaRPr lang="en-GB" sz="1400" dirty="0"/>
          </a:p>
          <a:p>
            <a:pPr>
              <a:buFont typeface="Arial" panose="020B0604020202020204" pitchFamily="34" charset="0"/>
              <a:buChar char="•"/>
            </a:pPr>
            <a:r>
              <a:rPr lang="en-GB" sz="1400" dirty="0"/>
              <a:t>🚚 Only 4.6% of orders are unshipped, indicating strong operations.</a:t>
            </a:r>
          </a:p>
          <a:p>
            <a:pPr>
              <a:buFont typeface="Arial" panose="020B0604020202020204" pitchFamily="34" charset="0"/>
              <a:buChar char="•"/>
            </a:pPr>
            <a:endParaRPr lang="en-GB" sz="1400" dirty="0"/>
          </a:p>
          <a:p>
            <a:pPr>
              <a:buFont typeface="Arial" panose="020B0604020202020204" pitchFamily="34" charset="0"/>
              <a:buChar char="•"/>
            </a:pPr>
            <a:r>
              <a:rPr lang="en-GB" sz="1400" dirty="0"/>
              <a:t>💸 Western Dresses rank third, with standout SKUs like "JNE3797 KR L."</a:t>
            </a:r>
          </a:p>
          <a:p>
            <a:pPr>
              <a:buFont typeface="Arial" panose="020B0604020202020204" pitchFamily="34" charset="0"/>
              <a:buChar char="•"/>
            </a:pPr>
            <a:endParaRPr lang="en-GB" sz="1400" dirty="0"/>
          </a:p>
          <a:p>
            <a:pPr>
              <a:buFont typeface="Arial" panose="020B0604020202020204" pitchFamily="34" charset="0"/>
              <a:buChar char="•"/>
            </a:pPr>
            <a:r>
              <a:rPr lang="en-GB" sz="1400" dirty="0"/>
              <a:t>📈 These insights help improve marketing, inventory planning, and delivery strategy.</a:t>
            </a:r>
          </a:p>
        </p:txBody>
      </p:sp>
      <p:sp>
        <p:nvSpPr>
          <p:cNvPr id="3" name="Title 2">
            <a:extLst>
              <a:ext uri="{FF2B5EF4-FFF2-40B4-BE49-F238E27FC236}">
                <a16:creationId xmlns:a16="http://schemas.microsoft.com/office/drawing/2014/main" id="{8E9ABDB3-A1B7-B717-91C9-070D22DCEA80}"/>
              </a:ext>
            </a:extLst>
          </p:cNvPr>
          <p:cNvSpPr>
            <a:spLocks noGrp="1"/>
          </p:cNvSpPr>
          <p:nvPr>
            <p:ph type="title"/>
          </p:nvPr>
        </p:nvSpPr>
        <p:spPr/>
        <p:txBody>
          <a:bodyPr/>
          <a:lstStyle/>
          <a:p>
            <a:r>
              <a:rPr lang="en-GB" dirty="0"/>
              <a:t>Conclusion </a:t>
            </a:r>
            <a:r>
              <a:rPr lang="en-GB" dirty="0" err="1"/>
              <a:t>heighlight</a:t>
            </a:r>
            <a:endParaRPr lang="en-GB" dirty="0"/>
          </a:p>
        </p:txBody>
      </p:sp>
    </p:spTree>
    <p:extLst>
      <p:ext uri="{BB962C8B-B14F-4D97-AF65-F5344CB8AC3E}">
        <p14:creationId xmlns:p14="http://schemas.microsoft.com/office/powerpoint/2010/main" val="367228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6" name="TextBox 5">
            <a:extLst>
              <a:ext uri="{FF2B5EF4-FFF2-40B4-BE49-F238E27FC236}">
                <a16:creationId xmlns:a16="http://schemas.microsoft.com/office/drawing/2014/main" id="{CC0451CA-9C40-94D6-0758-20678DDDA1F3}"/>
              </a:ext>
            </a:extLst>
          </p:cNvPr>
          <p:cNvSpPr txBox="1"/>
          <p:nvPr/>
        </p:nvSpPr>
        <p:spPr>
          <a:xfrm>
            <a:off x="1943100" y="1831679"/>
            <a:ext cx="5257800" cy="1015663"/>
          </a:xfrm>
          <a:prstGeom prst="rect">
            <a:avLst/>
          </a:prstGeom>
          <a:noFill/>
        </p:spPr>
        <p:txBody>
          <a:bodyPr wrap="square" rtlCol="0">
            <a:spAutoFit/>
          </a:bodyPr>
          <a:lstStyle/>
          <a:p>
            <a:pPr algn="ctr"/>
            <a:r>
              <a:rPr lang="en-GB" sz="6000" dirty="0">
                <a:solidFill>
                  <a:srgbClr val="8C7B23"/>
                </a:solidFill>
                <a:latin typeface="Dreaming Outloud Script Pro" panose="03050502040304050704" pitchFamily="66" charset="0"/>
                <a:cs typeface="Dreaming Outloud Script Pro" panose="03050502040304050704" pitchFamily="66" charset="0"/>
              </a:rPr>
              <a:t>Thank You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B185E-DD68-88EA-17B1-16E621D8D097}"/>
              </a:ext>
            </a:extLst>
          </p:cNvPr>
          <p:cNvSpPr>
            <a:spLocks noGrp="1"/>
          </p:cNvSpPr>
          <p:nvPr>
            <p:ph type="title"/>
          </p:nvPr>
        </p:nvSpPr>
        <p:spPr>
          <a:xfrm>
            <a:off x="2976213" y="1412095"/>
            <a:ext cx="3021242" cy="1613730"/>
          </a:xfrm>
        </p:spPr>
        <p:txBody>
          <a:bodyPr/>
          <a:lstStyle/>
          <a:p>
            <a:endParaRPr lang="en-BH" sz="9600" dirty="0"/>
          </a:p>
        </p:txBody>
      </p:sp>
      <p:pic>
        <p:nvPicPr>
          <p:cNvPr id="1026" name="Picture 2" descr="A Better Way to Say No | The Art of Manliness">
            <a:extLst>
              <a:ext uri="{FF2B5EF4-FFF2-40B4-BE49-F238E27FC236}">
                <a16:creationId xmlns:a16="http://schemas.microsoft.com/office/drawing/2014/main" id="{D69A653A-0C3D-9611-9EAF-AADF510C2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2" y="0"/>
            <a:ext cx="9138198"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66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3"/>
        <p:cNvGrpSpPr/>
        <p:nvPr/>
      </p:nvGrpSpPr>
      <p:grpSpPr>
        <a:xfrm>
          <a:off x="0" y="0"/>
          <a:ext cx="0" cy="0"/>
          <a:chOff x="0" y="0"/>
          <a:chExt cx="0" cy="0"/>
        </a:xfrm>
      </p:grpSpPr>
      <p:pic>
        <p:nvPicPr>
          <p:cNvPr id="6" name="Picture 5">
            <a:extLst>
              <a:ext uri="{FF2B5EF4-FFF2-40B4-BE49-F238E27FC236}">
                <a16:creationId xmlns:a16="http://schemas.microsoft.com/office/drawing/2014/main" id="{CBE48BBA-FF41-F85D-5617-FABA21F52F28}"/>
              </a:ext>
            </a:extLst>
          </p:cNvPr>
          <p:cNvPicPr>
            <a:picLocks noChangeAspect="1"/>
          </p:cNvPicPr>
          <p:nvPr/>
        </p:nvPicPr>
        <p:blipFill rotWithShape="1">
          <a:blip r:embed="rId3"/>
          <a:srcRect l="45457" t="14057" r="-1049" b="24025"/>
          <a:stretch/>
        </p:blipFill>
        <p:spPr>
          <a:xfrm>
            <a:off x="5834402" y="2326821"/>
            <a:ext cx="2110467" cy="2302326"/>
          </a:xfrm>
          <a:prstGeom prst="rect">
            <a:avLst/>
          </a:prstGeom>
        </p:spPr>
      </p:pic>
      <p:sp>
        <p:nvSpPr>
          <p:cNvPr id="7" name="Thought Bubble: Cloud 6">
            <a:extLst>
              <a:ext uri="{FF2B5EF4-FFF2-40B4-BE49-F238E27FC236}">
                <a16:creationId xmlns:a16="http://schemas.microsoft.com/office/drawing/2014/main" id="{32B1E783-82AC-4520-BDE3-A9EE5A261D80}"/>
              </a:ext>
            </a:extLst>
          </p:cNvPr>
          <p:cNvSpPr/>
          <p:nvPr/>
        </p:nvSpPr>
        <p:spPr>
          <a:xfrm flipH="1">
            <a:off x="977675" y="81643"/>
            <a:ext cx="6468154" cy="1885950"/>
          </a:xfrm>
          <a:prstGeom prst="cloudCallout">
            <a:avLst>
              <a:gd name="adj1" fmla="val -21597"/>
              <a:gd name="adj2" fmla="val 72426"/>
            </a:avLst>
          </a:prstGeom>
          <a:noFill/>
          <a:ln w="381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ln w="57150">
                <a:solidFill>
                  <a:schemeClr val="tx1"/>
                </a:solidFill>
              </a:ln>
            </a:endParaRPr>
          </a:p>
        </p:txBody>
      </p:sp>
      <p:sp>
        <p:nvSpPr>
          <p:cNvPr id="8" name="TextBox 7">
            <a:extLst>
              <a:ext uri="{FF2B5EF4-FFF2-40B4-BE49-F238E27FC236}">
                <a16:creationId xmlns:a16="http://schemas.microsoft.com/office/drawing/2014/main" id="{6406A459-3AF6-507B-2A4D-3B9100598D86}"/>
              </a:ext>
            </a:extLst>
          </p:cNvPr>
          <p:cNvSpPr txBox="1"/>
          <p:nvPr/>
        </p:nvSpPr>
        <p:spPr>
          <a:xfrm>
            <a:off x="2155371" y="514353"/>
            <a:ext cx="4593431" cy="769441"/>
          </a:xfrm>
          <a:prstGeom prst="rect">
            <a:avLst/>
          </a:prstGeom>
          <a:noFill/>
        </p:spPr>
        <p:txBody>
          <a:bodyPr wrap="square" rtlCol="0">
            <a:spAutoFit/>
          </a:bodyPr>
          <a:lstStyle/>
          <a:p>
            <a:pPr algn="ctr"/>
            <a:r>
              <a:rPr lang="en-GB" sz="4400" dirty="0">
                <a:solidFill>
                  <a:srgbClr val="154001"/>
                </a:solidFill>
                <a:latin typeface="Bodoni MT Poster Compressed" panose="02070706080601050204" pitchFamily="18" charset="0"/>
                <a:cs typeface="Dreaming Outloud Script Pro" panose="03050502040304050704" pitchFamily="66" charset="0"/>
              </a:rPr>
              <a:t>Why this project is undertaken </a:t>
            </a:r>
          </a:p>
        </p:txBody>
      </p:sp>
      <p:sp>
        <p:nvSpPr>
          <p:cNvPr id="9" name="TextBox 8">
            <a:extLst>
              <a:ext uri="{FF2B5EF4-FFF2-40B4-BE49-F238E27FC236}">
                <a16:creationId xmlns:a16="http://schemas.microsoft.com/office/drawing/2014/main" id="{382BBFB7-D70A-CA5D-011E-7971BC20FE57}"/>
              </a:ext>
            </a:extLst>
          </p:cNvPr>
          <p:cNvSpPr txBox="1"/>
          <p:nvPr/>
        </p:nvSpPr>
        <p:spPr>
          <a:xfrm>
            <a:off x="457200" y="2477769"/>
            <a:ext cx="4849586" cy="954107"/>
          </a:xfrm>
          <a:prstGeom prst="rect">
            <a:avLst/>
          </a:prstGeom>
          <a:noFill/>
        </p:spPr>
        <p:txBody>
          <a:bodyPr wrap="square" rtlCol="0">
            <a:spAutoFit/>
          </a:bodyPr>
          <a:lstStyle/>
          <a:p>
            <a:r>
              <a:rPr lang="en-GB" dirty="0">
                <a:latin typeface="Bookman Old Style" panose="02050604050505020204" pitchFamily="18" charset="0"/>
                <a:cs typeface="Akhbar MT" pitchFamily="2" charset="-78"/>
              </a:rPr>
              <a:t>As e-commerce grows, the company struggles to pinpoint what drives sales, profits, and delivery issues. My role: analyse sales data and deliver clear, actionable insights.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0"/>
        <p:cNvGrpSpPr/>
        <p:nvPr/>
      </p:nvGrpSpPr>
      <p:grpSpPr>
        <a:xfrm>
          <a:off x="0" y="0"/>
          <a:ext cx="0" cy="0"/>
          <a:chOff x="0" y="0"/>
          <a:chExt cx="0" cy="0"/>
        </a:xfrm>
      </p:grpSpPr>
      <p:sp>
        <p:nvSpPr>
          <p:cNvPr id="2262" name="Google Shape;2262;p54"/>
          <p:cNvSpPr txBox="1">
            <a:spLocks noGrp="1"/>
          </p:cNvSpPr>
          <p:nvPr>
            <p:ph type="subTitle" idx="1"/>
          </p:nvPr>
        </p:nvSpPr>
        <p:spPr>
          <a:xfrm>
            <a:off x="783150" y="1974401"/>
            <a:ext cx="7577700" cy="150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600" dirty="0"/>
              <a:t>“The main issue is the lack of clear insights into order patterns, customer demand, and fulfilment efficiency. This makes it difficult for the business to make smart decisions in marketing, inventory planning, and logistics. My goal was to turn this raw Amazon sales data into a story — one that reveals trends, pain points, and opportunities.”</a:t>
            </a:r>
            <a:endParaRPr sz="1600" dirty="0"/>
          </a:p>
        </p:txBody>
      </p:sp>
      <p:cxnSp>
        <p:nvCxnSpPr>
          <p:cNvPr id="2264" name="Google Shape;2264;p54"/>
          <p:cNvCxnSpPr/>
          <p:nvPr/>
        </p:nvCxnSpPr>
        <p:spPr>
          <a:xfrm>
            <a:off x="4162950" y="1563634"/>
            <a:ext cx="818100" cy="0"/>
          </a:xfrm>
          <a:prstGeom prst="straightConnector1">
            <a:avLst/>
          </a:prstGeom>
          <a:noFill/>
          <a:ln w="28575" cap="flat" cmpd="sng">
            <a:solidFill>
              <a:schemeClr val="dk1"/>
            </a:solidFill>
            <a:prstDash val="solid"/>
            <a:round/>
            <a:headEnd type="none" w="med" len="med"/>
            <a:tailEnd type="none" w="med" len="med"/>
          </a:ln>
        </p:spPr>
      </p:cxnSp>
      <p:sp>
        <p:nvSpPr>
          <p:cNvPr id="4" name="TextBox 3">
            <a:extLst>
              <a:ext uri="{FF2B5EF4-FFF2-40B4-BE49-F238E27FC236}">
                <a16:creationId xmlns:a16="http://schemas.microsoft.com/office/drawing/2014/main" id="{3A50695A-1D1C-CA38-0F3C-2A0A1C67F3ED}"/>
              </a:ext>
            </a:extLst>
          </p:cNvPr>
          <p:cNvSpPr txBox="1"/>
          <p:nvPr/>
        </p:nvSpPr>
        <p:spPr>
          <a:xfrm>
            <a:off x="2163536" y="889907"/>
            <a:ext cx="5061857" cy="523220"/>
          </a:xfrm>
          <a:prstGeom prst="rect">
            <a:avLst/>
          </a:prstGeom>
          <a:noFill/>
        </p:spPr>
        <p:txBody>
          <a:bodyPr wrap="square" rtlCol="0">
            <a:spAutoFit/>
          </a:bodyPr>
          <a:lstStyle/>
          <a:p>
            <a:pPr algn="ctr"/>
            <a:r>
              <a:rPr lang="en-GB" sz="2800" b="1" dirty="0">
                <a:solidFill>
                  <a:srgbClr val="8C7B23"/>
                </a:solidFill>
                <a:latin typeface="Bookman Old Style" panose="02050604050505020204" pitchFamily="18" charset="0"/>
              </a:rPr>
              <a:t>The Challenges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sp>
        <p:nvSpPr>
          <p:cNvPr id="1955" name="Google Shape;1955;p44"/>
          <p:cNvSpPr txBox="1">
            <a:spLocks noGrp="1"/>
          </p:cNvSpPr>
          <p:nvPr>
            <p:ph type="title"/>
          </p:nvPr>
        </p:nvSpPr>
        <p:spPr>
          <a:xfrm>
            <a:off x="631582" y="37599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solidFill>
                  <a:srgbClr val="8C7B23"/>
                </a:solidFill>
              </a:rPr>
              <a:t>Revenue trends overview</a:t>
            </a:r>
          </a:p>
        </p:txBody>
      </p:sp>
      <p:sp>
        <p:nvSpPr>
          <p:cNvPr id="8" name="TextBox 7">
            <a:extLst>
              <a:ext uri="{FF2B5EF4-FFF2-40B4-BE49-F238E27FC236}">
                <a16:creationId xmlns:a16="http://schemas.microsoft.com/office/drawing/2014/main" id="{D34F8ED2-C9D8-179C-39F7-110FF07180FC}"/>
              </a:ext>
            </a:extLst>
          </p:cNvPr>
          <p:cNvSpPr txBox="1"/>
          <p:nvPr/>
        </p:nvSpPr>
        <p:spPr>
          <a:xfrm>
            <a:off x="713225" y="1951264"/>
            <a:ext cx="3314700" cy="1600438"/>
          </a:xfrm>
          <a:prstGeom prst="rect">
            <a:avLst/>
          </a:prstGeom>
          <a:noFill/>
        </p:spPr>
        <p:txBody>
          <a:bodyPr wrap="square" rtlCol="0">
            <a:spAutoFit/>
          </a:bodyPr>
          <a:lstStyle/>
          <a:p>
            <a:r>
              <a:rPr lang="en-GB"/>
              <a:t>I began by analysing total revenue across four months. April stood out with the highest revenue at 27.5M.However, sales declined — down 4.7% in May and 14.9% in June. This suggests possible seasonality or special sales events driving April’s spike.</a:t>
            </a:r>
            <a:endParaRPr lang="en-GB" dirty="0"/>
          </a:p>
        </p:txBody>
      </p:sp>
      <p:pic>
        <p:nvPicPr>
          <p:cNvPr id="10" name="Picture 9">
            <a:extLst>
              <a:ext uri="{FF2B5EF4-FFF2-40B4-BE49-F238E27FC236}">
                <a16:creationId xmlns:a16="http://schemas.microsoft.com/office/drawing/2014/main" id="{CDA7D5D2-DD46-A2EC-78A9-2CC1B9D81086}"/>
              </a:ext>
            </a:extLst>
          </p:cNvPr>
          <p:cNvPicPr>
            <a:picLocks noChangeAspect="1"/>
          </p:cNvPicPr>
          <p:nvPr/>
        </p:nvPicPr>
        <p:blipFill>
          <a:blip r:embed="rId3"/>
          <a:stretch>
            <a:fillRect/>
          </a:stretch>
        </p:blipFill>
        <p:spPr>
          <a:xfrm>
            <a:off x="4571975" y="1290395"/>
            <a:ext cx="3629532" cy="34771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0C9179-75B9-CE22-D7C9-1DAFDBFCF7B5}"/>
              </a:ext>
            </a:extLst>
          </p:cNvPr>
          <p:cNvSpPr>
            <a:spLocks noGrp="1"/>
          </p:cNvSpPr>
          <p:nvPr>
            <p:ph type="body" idx="1"/>
          </p:nvPr>
        </p:nvSpPr>
        <p:spPr>
          <a:xfrm>
            <a:off x="1207300" y="2316185"/>
            <a:ext cx="3763200" cy="1764755"/>
          </a:xfrm>
        </p:spPr>
        <p:txBody>
          <a:bodyPr/>
          <a:lstStyle/>
          <a:p>
            <a:endParaRPr lang="en-BH" dirty="0"/>
          </a:p>
        </p:txBody>
      </p:sp>
      <p:sp>
        <p:nvSpPr>
          <p:cNvPr id="3" name="Title 2">
            <a:extLst>
              <a:ext uri="{FF2B5EF4-FFF2-40B4-BE49-F238E27FC236}">
                <a16:creationId xmlns:a16="http://schemas.microsoft.com/office/drawing/2014/main" id="{D454CA16-9355-1F43-E06E-5C021239312C}"/>
              </a:ext>
            </a:extLst>
          </p:cNvPr>
          <p:cNvSpPr>
            <a:spLocks noGrp="1"/>
          </p:cNvSpPr>
          <p:nvPr>
            <p:ph type="title"/>
          </p:nvPr>
        </p:nvSpPr>
        <p:spPr>
          <a:xfrm>
            <a:off x="713250" y="0"/>
            <a:ext cx="7717500" cy="708000"/>
          </a:xfrm>
        </p:spPr>
        <p:txBody>
          <a:bodyPr/>
          <a:lstStyle/>
          <a:p>
            <a:r>
              <a:rPr lang="en-GB" sz="3200" dirty="0">
                <a:latin typeface="Bookman Old Style" panose="02050604050505020204" pitchFamily="18" charset="0"/>
              </a:rPr>
              <a:t>Maharashtra</a:t>
            </a:r>
            <a:endParaRPr lang="en-BH" dirty="0"/>
          </a:p>
        </p:txBody>
      </p:sp>
      <p:pic>
        <p:nvPicPr>
          <p:cNvPr id="2050" name="Picture 2" descr="What Is Maharashtra Famous For: Top 20 Places &amp; Things To Know">
            <a:extLst>
              <a:ext uri="{FF2B5EF4-FFF2-40B4-BE49-F238E27FC236}">
                <a16:creationId xmlns:a16="http://schemas.microsoft.com/office/drawing/2014/main" id="{B3E70B1B-52C7-A1B4-0C00-A6F09DC577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08000"/>
            <a:ext cx="9144000" cy="4433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804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2" name="Google Shape;1962;p45"/>
          <p:cNvSpPr txBox="1">
            <a:spLocks noGrp="1"/>
          </p:cNvSpPr>
          <p:nvPr>
            <p:ph type="body" idx="1"/>
          </p:nvPr>
        </p:nvSpPr>
        <p:spPr>
          <a:xfrm>
            <a:off x="713225" y="2075476"/>
            <a:ext cx="3763200" cy="16263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dirty="0">
                <a:latin typeface="Bookman Old Style" panose="02050604050505020204" pitchFamily="18" charset="0"/>
              </a:rPr>
              <a:t>Next, I analysed sales by state. Maharashtra leads with the highest total SKU count and purchases. Visualizing this helps us identify key regional markets that the company can prioritize.</a:t>
            </a:r>
            <a:endParaRPr sz="1400" dirty="0">
              <a:latin typeface="Bookman Old Style" panose="02050604050505020204" pitchFamily="18" charset="0"/>
            </a:endParaRPr>
          </a:p>
        </p:txBody>
      </p:sp>
      <p:sp>
        <p:nvSpPr>
          <p:cNvPr id="1963" name="Google Shape;1963;p45"/>
          <p:cNvSpPr txBox="1">
            <a:spLocks noGrp="1"/>
          </p:cNvSpPr>
          <p:nvPr>
            <p:ph type="title"/>
          </p:nvPr>
        </p:nvSpPr>
        <p:spPr>
          <a:xfrm>
            <a:off x="435639" y="259668"/>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solidFill>
                  <a:srgbClr val="8C7B23"/>
                </a:solidFill>
              </a:rPr>
              <a:t>T</a:t>
            </a:r>
            <a:r>
              <a:rPr lang="en" b="1" dirty="0">
                <a:solidFill>
                  <a:srgbClr val="8C7B23"/>
                </a:solidFill>
              </a:rPr>
              <a:t>op performance states</a:t>
            </a:r>
            <a:endParaRPr b="1" dirty="0">
              <a:solidFill>
                <a:srgbClr val="8C7B23"/>
              </a:solidFill>
            </a:endParaRPr>
          </a:p>
        </p:txBody>
      </p:sp>
      <p:pic>
        <p:nvPicPr>
          <p:cNvPr id="3" name="Picture 2">
            <a:extLst>
              <a:ext uri="{FF2B5EF4-FFF2-40B4-BE49-F238E27FC236}">
                <a16:creationId xmlns:a16="http://schemas.microsoft.com/office/drawing/2014/main" id="{28EFC9DF-399E-594C-346A-634FFD00E66B}"/>
              </a:ext>
            </a:extLst>
          </p:cNvPr>
          <p:cNvPicPr>
            <a:picLocks noChangeAspect="1"/>
          </p:cNvPicPr>
          <p:nvPr/>
        </p:nvPicPr>
        <p:blipFill>
          <a:blip r:embed="rId3"/>
          <a:stretch>
            <a:fillRect/>
          </a:stretch>
        </p:blipFill>
        <p:spPr>
          <a:xfrm>
            <a:off x="4956855" y="1116761"/>
            <a:ext cx="3801005" cy="35437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DEAD1A-DAF3-CA34-8C3C-D4B82F4A5E4C}"/>
              </a:ext>
            </a:extLst>
          </p:cNvPr>
          <p:cNvSpPr>
            <a:spLocks noGrp="1"/>
          </p:cNvSpPr>
          <p:nvPr>
            <p:ph type="body" idx="1"/>
          </p:nvPr>
        </p:nvSpPr>
        <p:spPr>
          <a:xfrm>
            <a:off x="464350" y="1761941"/>
            <a:ext cx="3763200" cy="1977302"/>
          </a:xfrm>
        </p:spPr>
        <p:txBody>
          <a:bodyPr/>
          <a:lstStyle/>
          <a:p>
            <a:pPr marL="152400" indent="0">
              <a:buNone/>
            </a:pPr>
            <a:r>
              <a:rPr lang="en-GB" sz="1400" dirty="0">
                <a:latin typeface="Bookman Old Style" panose="02050604050505020204" pitchFamily="18" charset="0"/>
              </a:rPr>
              <a:t>What Are Customers Buying? Without product names, I analysed SKUs. Top SKU: JNE3797-KR-L — a Western Dress, mostly sold in Maharashtra. Top categories: Sets (45K), Kurtas (44K), Western Dresses (14K).Visual shows what these SKUs represent.</a:t>
            </a:r>
          </a:p>
        </p:txBody>
      </p:sp>
      <p:sp>
        <p:nvSpPr>
          <p:cNvPr id="3" name="Title 2">
            <a:extLst>
              <a:ext uri="{FF2B5EF4-FFF2-40B4-BE49-F238E27FC236}">
                <a16:creationId xmlns:a16="http://schemas.microsoft.com/office/drawing/2014/main" id="{06371C0D-D853-B234-BA1F-CA48F6BAF79E}"/>
              </a:ext>
            </a:extLst>
          </p:cNvPr>
          <p:cNvSpPr>
            <a:spLocks noGrp="1"/>
          </p:cNvSpPr>
          <p:nvPr>
            <p:ph type="title"/>
          </p:nvPr>
        </p:nvSpPr>
        <p:spPr/>
        <p:txBody>
          <a:bodyPr/>
          <a:lstStyle/>
          <a:p>
            <a:r>
              <a:rPr lang="en-GB" b="1" dirty="0">
                <a:solidFill>
                  <a:srgbClr val="8C7B23"/>
                </a:solidFill>
              </a:rPr>
              <a:t>Top SKUs and Regional Demand</a:t>
            </a:r>
          </a:p>
        </p:txBody>
      </p:sp>
      <p:pic>
        <p:nvPicPr>
          <p:cNvPr id="5" name="Picture 4">
            <a:extLst>
              <a:ext uri="{FF2B5EF4-FFF2-40B4-BE49-F238E27FC236}">
                <a16:creationId xmlns:a16="http://schemas.microsoft.com/office/drawing/2014/main" id="{E98EDAD5-7F55-E7C0-1F86-2EA553C8C51F}"/>
              </a:ext>
            </a:extLst>
          </p:cNvPr>
          <p:cNvPicPr>
            <a:picLocks noChangeAspect="1"/>
          </p:cNvPicPr>
          <p:nvPr/>
        </p:nvPicPr>
        <p:blipFill>
          <a:blip r:embed="rId2"/>
          <a:stretch>
            <a:fillRect/>
          </a:stretch>
        </p:blipFill>
        <p:spPr>
          <a:xfrm>
            <a:off x="4825094" y="1445079"/>
            <a:ext cx="3763200" cy="3012621"/>
          </a:xfrm>
          <a:prstGeom prst="rect">
            <a:avLst/>
          </a:prstGeom>
        </p:spPr>
      </p:pic>
      <p:pic>
        <p:nvPicPr>
          <p:cNvPr id="6" name="Picture 5">
            <a:extLst>
              <a:ext uri="{FF2B5EF4-FFF2-40B4-BE49-F238E27FC236}">
                <a16:creationId xmlns:a16="http://schemas.microsoft.com/office/drawing/2014/main" id="{89B3E074-1A5C-45FD-3A96-3EA6C4C34E61}"/>
              </a:ext>
            </a:extLst>
          </p:cNvPr>
          <p:cNvPicPr>
            <a:picLocks noChangeAspect="1"/>
          </p:cNvPicPr>
          <p:nvPr/>
        </p:nvPicPr>
        <p:blipFill>
          <a:blip r:embed="rId3"/>
          <a:stretch>
            <a:fillRect/>
          </a:stretch>
        </p:blipFill>
        <p:spPr>
          <a:xfrm>
            <a:off x="5598659" y="1525360"/>
            <a:ext cx="2557463" cy="2852058"/>
          </a:xfrm>
          <a:prstGeom prst="rect">
            <a:avLst/>
          </a:prstGeom>
        </p:spPr>
      </p:pic>
    </p:spTree>
    <p:extLst>
      <p:ext uri="{BB962C8B-B14F-4D97-AF65-F5344CB8AC3E}">
        <p14:creationId xmlns:p14="http://schemas.microsoft.com/office/powerpoint/2010/main" val="3216793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3"/>
        <p:cNvGrpSpPr/>
        <p:nvPr/>
      </p:nvGrpSpPr>
      <p:grpSpPr>
        <a:xfrm>
          <a:off x="0" y="0"/>
          <a:ext cx="0" cy="0"/>
          <a:chOff x="0" y="0"/>
          <a:chExt cx="0" cy="0"/>
        </a:xfrm>
      </p:grpSpPr>
      <p:sp>
        <p:nvSpPr>
          <p:cNvPr id="2004" name="Google Shape;2004;p4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solidFill>
                  <a:srgbClr val="8C7B23"/>
                </a:solidFill>
              </a:rPr>
              <a:t>Delivery &amp; Fulfilment Insights</a:t>
            </a:r>
            <a:endParaRPr b="1" dirty="0">
              <a:solidFill>
                <a:srgbClr val="8C7B23"/>
              </a:solidFill>
            </a:endParaRPr>
          </a:p>
        </p:txBody>
      </p:sp>
      <p:pic>
        <p:nvPicPr>
          <p:cNvPr id="14" name="Picture 13">
            <a:extLst>
              <a:ext uri="{FF2B5EF4-FFF2-40B4-BE49-F238E27FC236}">
                <a16:creationId xmlns:a16="http://schemas.microsoft.com/office/drawing/2014/main" id="{794F4C07-3BFA-C3F4-5562-77B5A9D453DC}"/>
              </a:ext>
            </a:extLst>
          </p:cNvPr>
          <p:cNvPicPr>
            <a:picLocks noChangeAspect="1"/>
          </p:cNvPicPr>
          <p:nvPr/>
        </p:nvPicPr>
        <p:blipFill>
          <a:blip r:embed="rId3"/>
          <a:stretch>
            <a:fillRect/>
          </a:stretch>
        </p:blipFill>
        <p:spPr>
          <a:xfrm>
            <a:off x="548161" y="1475700"/>
            <a:ext cx="3787075" cy="3039145"/>
          </a:xfrm>
          <a:prstGeom prst="rect">
            <a:avLst/>
          </a:prstGeom>
        </p:spPr>
      </p:pic>
      <p:pic>
        <p:nvPicPr>
          <p:cNvPr id="16" name="Picture 15">
            <a:extLst>
              <a:ext uri="{FF2B5EF4-FFF2-40B4-BE49-F238E27FC236}">
                <a16:creationId xmlns:a16="http://schemas.microsoft.com/office/drawing/2014/main" id="{128BEEB0-07F4-EC5C-CB58-B48B5A23C311}"/>
              </a:ext>
            </a:extLst>
          </p:cNvPr>
          <p:cNvPicPr>
            <a:picLocks noChangeAspect="1"/>
          </p:cNvPicPr>
          <p:nvPr/>
        </p:nvPicPr>
        <p:blipFill>
          <a:blip r:embed="rId4"/>
          <a:stretch>
            <a:fillRect/>
          </a:stretch>
        </p:blipFill>
        <p:spPr>
          <a:xfrm>
            <a:off x="4808766" y="1475700"/>
            <a:ext cx="3787200" cy="303914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5"/>
        <p:cNvGrpSpPr/>
        <p:nvPr/>
      </p:nvGrpSpPr>
      <p:grpSpPr>
        <a:xfrm>
          <a:off x="0" y="0"/>
          <a:ext cx="0" cy="0"/>
          <a:chOff x="0" y="0"/>
          <a:chExt cx="0" cy="0"/>
        </a:xfrm>
      </p:grpSpPr>
      <p:sp>
        <p:nvSpPr>
          <p:cNvPr id="2096" name="Google Shape;2096;p49"/>
          <p:cNvSpPr txBox="1">
            <a:spLocks noGrp="1"/>
          </p:cNvSpPr>
          <p:nvPr>
            <p:ph type="title"/>
          </p:nvPr>
        </p:nvSpPr>
        <p:spPr>
          <a:xfrm>
            <a:off x="713250" y="36057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solidFill>
                  <a:srgbClr val="8C7B23"/>
                </a:solidFill>
              </a:rPr>
              <a:t>Recommendations</a:t>
            </a:r>
            <a:endParaRPr b="1" dirty="0">
              <a:solidFill>
                <a:srgbClr val="8C7B23"/>
              </a:solidFill>
            </a:endParaRPr>
          </a:p>
        </p:txBody>
      </p:sp>
      <p:sp>
        <p:nvSpPr>
          <p:cNvPr id="2097" name="Google Shape;2097;p49"/>
          <p:cNvSpPr txBox="1">
            <a:spLocks noGrp="1"/>
          </p:cNvSpPr>
          <p:nvPr>
            <p:ph type="subTitle" idx="1"/>
          </p:nvPr>
        </p:nvSpPr>
        <p:spPr>
          <a:xfrm>
            <a:off x="1960714" y="1663495"/>
            <a:ext cx="2439835" cy="83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dirty="0"/>
              <a:t>Focus marketing campaigns in Maharashtra and other high-performing states.</a:t>
            </a:r>
            <a:endParaRPr sz="1400" dirty="0"/>
          </a:p>
        </p:txBody>
      </p:sp>
      <p:sp>
        <p:nvSpPr>
          <p:cNvPr id="2099" name="Google Shape;2099;p49"/>
          <p:cNvSpPr txBox="1">
            <a:spLocks noGrp="1"/>
          </p:cNvSpPr>
          <p:nvPr>
            <p:ph type="subTitle" idx="3"/>
          </p:nvPr>
        </p:nvSpPr>
        <p:spPr>
          <a:xfrm>
            <a:off x="1947908" y="3299000"/>
            <a:ext cx="2156100" cy="83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dirty="0"/>
              <a:t>Highlight top product categories — Sets and Kurtas — in ads.</a:t>
            </a:r>
            <a:endParaRPr sz="1400" dirty="0"/>
          </a:p>
        </p:txBody>
      </p:sp>
      <p:sp>
        <p:nvSpPr>
          <p:cNvPr id="2101" name="Google Shape;2101;p49"/>
          <p:cNvSpPr txBox="1">
            <a:spLocks noGrp="1"/>
          </p:cNvSpPr>
          <p:nvPr>
            <p:ph type="subTitle" idx="5"/>
          </p:nvPr>
        </p:nvSpPr>
        <p:spPr>
          <a:xfrm>
            <a:off x="5908150" y="1633453"/>
            <a:ext cx="2157900" cy="83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dirty="0"/>
              <a:t>Investigate April promotions to replicate successful sales events.</a:t>
            </a:r>
            <a:endParaRPr sz="1400" dirty="0"/>
          </a:p>
        </p:txBody>
      </p:sp>
      <p:sp>
        <p:nvSpPr>
          <p:cNvPr id="2103" name="Google Shape;2103;p49"/>
          <p:cNvSpPr txBox="1">
            <a:spLocks noGrp="1"/>
          </p:cNvSpPr>
          <p:nvPr>
            <p:ph type="subTitle" idx="7"/>
          </p:nvPr>
        </p:nvSpPr>
        <p:spPr>
          <a:xfrm>
            <a:off x="5965519" y="3227355"/>
            <a:ext cx="2157900" cy="83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dirty="0"/>
              <a:t>Encourage more sellers to use Amazon fulfilment for better delivery control.</a:t>
            </a:r>
            <a:endParaRPr sz="1400" dirty="0"/>
          </a:p>
        </p:txBody>
      </p:sp>
      <p:cxnSp>
        <p:nvCxnSpPr>
          <p:cNvPr id="2105" name="Google Shape;2105;p49"/>
          <p:cNvCxnSpPr/>
          <p:nvPr/>
        </p:nvCxnSpPr>
        <p:spPr>
          <a:xfrm>
            <a:off x="1031963" y="2639738"/>
            <a:ext cx="818100" cy="0"/>
          </a:xfrm>
          <a:prstGeom prst="straightConnector1">
            <a:avLst/>
          </a:prstGeom>
          <a:noFill/>
          <a:ln w="28575" cap="flat" cmpd="sng">
            <a:solidFill>
              <a:schemeClr val="dk1"/>
            </a:solidFill>
            <a:prstDash val="solid"/>
            <a:round/>
            <a:headEnd type="none" w="med" len="med"/>
            <a:tailEnd type="none" w="med" len="med"/>
          </a:ln>
        </p:spPr>
      </p:cxnSp>
      <p:cxnSp>
        <p:nvCxnSpPr>
          <p:cNvPr id="2106" name="Google Shape;2106;p49"/>
          <p:cNvCxnSpPr/>
          <p:nvPr/>
        </p:nvCxnSpPr>
        <p:spPr>
          <a:xfrm>
            <a:off x="5038188" y="2639738"/>
            <a:ext cx="818100" cy="0"/>
          </a:xfrm>
          <a:prstGeom prst="straightConnector1">
            <a:avLst/>
          </a:prstGeom>
          <a:noFill/>
          <a:ln w="28575" cap="flat" cmpd="sng">
            <a:solidFill>
              <a:schemeClr val="dk1"/>
            </a:solidFill>
            <a:prstDash val="solid"/>
            <a:round/>
            <a:headEnd type="none" w="med" len="med"/>
            <a:tailEnd type="none" w="med" len="med"/>
          </a:ln>
        </p:spPr>
      </p:cxnSp>
      <p:cxnSp>
        <p:nvCxnSpPr>
          <p:cNvPr id="2107" name="Google Shape;2107;p49"/>
          <p:cNvCxnSpPr/>
          <p:nvPr/>
        </p:nvCxnSpPr>
        <p:spPr>
          <a:xfrm>
            <a:off x="1031963" y="4255700"/>
            <a:ext cx="818100" cy="0"/>
          </a:xfrm>
          <a:prstGeom prst="straightConnector1">
            <a:avLst/>
          </a:prstGeom>
          <a:noFill/>
          <a:ln w="28575" cap="flat" cmpd="sng">
            <a:solidFill>
              <a:schemeClr val="dk1"/>
            </a:solidFill>
            <a:prstDash val="solid"/>
            <a:round/>
            <a:headEnd type="none" w="med" len="med"/>
            <a:tailEnd type="none" w="med" len="med"/>
          </a:ln>
        </p:spPr>
      </p:cxnSp>
      <p:cxnSp>
        <p:nvCxnSpPr>
          <p:cNvPr id="2108" name="Google Shape;2108;p49"/>
          <p:cNvCxnSpPr/>
          <p:nvPr/>
        </p:nvCxnSpPr>
        <p:spPr>
          <a:xfrm>
            <a:off x="5038188" y="4255700"/>
            <a:ext cx="818100" cy="0"/>
          </a:xfrm>
          <a:prstGeom prst="straightConnector1">
            <a:avLst/>
          </a:prstGeom>
          <a:noFill/>
          <a:ln w="28575" cap="flat" cmpd="sng">
            <a:solidFill>
              <a:schemeClr val="dk1"/>
            </a:solidFill>
            <a:prstDash val="solid"/>
            <a:round/>
            <a:headEnd type="none" w="med" len="med"/>
            <a:tailEnd type="none" w="med" len="med"/>
          </a:ln>
        </p:spPr>
      </p:cxnSp>
      <p:grpSp>
        <p:nvGrpSpPr>
          <p:cNvPr id="2116" name="Google Shape;2116;p49"/>
          <p:cNvGrpSpPr/>
          <p:nvPr/>
        </p:nvGrpSpPr>
        <p:grpSpPr>
          <a:xfrm>
            <a:off x="1077950" y="1647637"/>
            <a:ext cx="726139" cy="722374"/>
            <a:chOff x="-4491875" y="1926796"/>
            <a:chExt cx="413425" cy="414205"/>
          </a:xfrm>
        </p:grpSpPr>
        <p:sp>
          <p:nvSpPr>
            <p:cNvPr id="2117" name="Google Shape;2117;p49"/>
            <p:cNvSpPr/>
            <p:nvPr/>
          </p:nvSpPr>
          <p:spPr>
            <a:xfrm>
              <a:off x="-4491875" y="2218445"/>
              <a:ext cx="413425" cy="49816"/>
            </a:xfrm>
            <a:custGeom>
              <a:avLst/>
              <a:gdLst/>
              <a:ahLst/>
              <a:cxnLst/>
              <a:rect l="l" t="t" r="r" b="b"/>
              <a:pathLst>
                <a:path w="13237" h="1595" extrusionOk="0">
                  <a:moveTo>
                    <a:pt x="1" y="1"/>
                  </a:moveTo>
                  <a:lnTo>
                    <a:pt x="1" y="1595"/>
                  </a:lnTo>
                  <a:lnTo>
                    <a:pt x="13237" y="1595"/>
                  </a:lnTo>
                  <a:lnTo>
                    <a:pt x="132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9"/>
            <p:cNvSpPr/>
            <p:nvPr/>
          </p:nvSpPr>
          <p:spPr>
            <a:xfrm>
              <a:off x="-4491875" y="1976580"/>
              <a:ext cx="97258" cy="218190"/>
            </a:xfrm>
            <a:custGeom>
              <a:avLst/>
              <a:gdLst/>
              <a:ahLst/>
              <a:cxnLst/>
              <a:rect l="l" t="t" r="r" b="b"/>
              <a:pathLst>
                <a:path w="3114" h="6986" extrusionOk="0">
                  <a:moveTo>
                    <a:pt x="1" y="0"/>
                  </a:moveTo>
                  <a:lnTo>
                    <a:pt x="1" y="6985"/>
                  </a:lnTo>
                  <a:lnTo>
                    <a:pt x="3114" y="6985"/>
                  </a:lnTo>
                  <a:lnTo>
                    <a:pt x="31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9"/>
            <p:cNvSpPr/>
            <p:nvPr/>
          </p:nvSpPr>
          <p:spPr>
            <a:xfrm>
              <a:off x="-4175709" y="1976580"/>
              <a:ext cx="97258" cy="218190"/>
            </a:xfrm>
            <a:custGeom>
              <a:avLst/>
              <a:gdLst/>
              <a:ahLst/>
              <a:cxnLst/>
              <a:rect l="l" t="t" r="r" b="b"/>
              <a:pathLst>
                <a:path w="3114" h="6986" extrusionOk="0">
                  <a:moveTo>
                    <a:pt x="1" y="0"/>
                  </a:moveTo>
                  <a:lnTo>
                    <a:pt x="1" y="6985"/>
                  </a:lnTo>
                  <a:lnTo>
                    <a:pt x="3114" y="6985"/>
                  </a:lnTo>
                  <a:lnTo>
                    <a:pt x="31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9"/>
            <p:cNvSpPr/>
            <p:nvPr/>
          </p:nvSpPr>
          <p:spPr>
            <a:xfrm>
              <a:off x="-4394648" y="2291966"/>
              <a:ext cx="218971" cy="49035"/>
            </a:xfrm>
            <a:custGeom>
              <a:avLst/>
              <a:gdLst/>
              <a:ahLst/>
              <a:cxnLst/>
              <a:rect l="l" t="t" r="r" b="b"/>
              <a:pathLst>
                <a:path w="7011" h="1570" extrusionOk="0">
                  <a:moveTo>
                    <a:pt x="1570" y="0"/>
                  </a:moveTo>
                  <a:lnTo>
                    <a:pt x="1570" y="785"/>
                  </a:lnTo>
                  <a:lnTo>
                    <a:pt x="1" y="785"/>
                  </a:lnTo>
                  <a:lnTo>
                    <a:pt x="1" y="1569"/>
                  </a:lnTo>
                  <a:lnTo>
                    <a:pt x="7011" y="1569"/>
                  </a:lnTo>
                  <a:lnTo>
                    <a:pt x="7011" y="785"/>
                  </a:lnTo>
                  <a:lnTo>
                    <a:pt x="5442" y="785"/>
                  </a:lnTo>
                  <a:lnTo>
                    <a:pt x="54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9"/>
            <p:cNvSpPr/>
            <p:nvPr/>
          </p:nvSpPr>
          <p:spPr>
            <a:xfrm>
              <a:off x="-4248418" y="1928358"/>
              <a:ext cx="46661" cy="48254"/>
            </a:xfrm>
            <a:custGeom>
              <a:avLst/>
              <a:gdLst/>
              <a:ahLst/>
              <a:cxnLst/>
              <a:rect l="l" t="t" r="r" b="b"/>
              <a:pathLst>
                <a:path w="1494" h="1545" extrusionOk="0">
                  <a:moveTo>
                    <a:pt x="0" y="1"/>
                  </a:moveTo>
                  <a:lnTo>
                    <a:pt x="0" y="1544"/>
                  </a:lnTo>
                  <a:lnTo>
                    <a:pt x="1494" y="1544"/>
                  </a:lnTo>
                  <a:cubicBezTo>
                    <a:pt x="1342" y="785"/>
                    <a:pt x="760" y="15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9"/>
            <p:cNvSpPr/>
            <p:nvPr/>
          </p:nvSpPr>
          <p:spPr>
            <a:xfrm>
              <a:off x="-4370131" y="1926796"/>
              <a:ext cx="169967" cy="267975"/>
            </a:xfrm>
            <a:custGeom>
              <a:avLst/>
              <a:gdLst/>
              <a:ahLst/>
              <a:cxnLst/>
              <a:rect l="l" t="t" r="r" b="b"/>
              <a:pathLst>
                <a:path w="5442" h="8580" extrusionOk="0">
                  <a:moveTo>
                    <a:pt x="3113" y="3138"/>
                  </a:moveTo>
                  <a:lnTo>
                    <a:pt x="3113" y="3897"/>
                  </a:lnTo>
                  <a:lnTo>
                    <a:pt x="785" y="3897"/>
                  </a:lnTo>
                  <a:lnTo>
                    <a:pt x="785" y="3138"/>
                  </a:lnTo>
                  <a:close/>
                  <a:moveTo>
                    <a:pt x="4657" y="3138"/>
                  </a:moveTo>
                  <a:lnTo>
                    <a:pt x="4657" y="3897"/>
                  </a:lnTo>
                  <a:lnTo>
                    <a:pt x="3872" y="3897"/>
                  </a:lnTo>
                  <a:lnTo>
                    <a:pt x="3872" y="3138"/>
                  </a:lnTo>
                  <a:close/>
                  <a:moveTo>
                    <a:pt x="1544" y="4682"/>
                  </a:moveTo>
                  <a:lnTo>
                    <a:pt x="1544" y="5466"/>
                  </a:lnTo>
                  <a:lnTo>
                    <a:pt x="785" y="5466"/>
                  </a:lnTo>
                  <a:lnTo>
                    <a:pt x="785" y="4682"/>
                  </a:lnTo>
                  <a:close/>
                  <a:moveTo>
                    <a:pt x="4657" y="4682"/>
                  </a:moveTo>
                  <a:lnTo>
                    <a:pt x="4657" y="5466"/>
                  </a:lnTo>
                  <a:lnTo>
                    <a:pt x="2328" y="5466"/>
                  </a:lnTo>
                  <a:lnTo>
                    <a:pt x="2328" y="4682"/>
                  </a:lnTo>
                  <a:close/>
                  <a:moveTo>
                    <a:pt x="3113" y="6251"/>
                  </a:moveTo>
                  <a:lnTo>
                    <a:pt x="3113" y="7010"/>
                  </a:lnTo>
                  <a:lnTo>
                    <a:pt x="785" y="7010"/>
                  </a:lnTo>
                  <a:lnTo>
                    <a:pt x="785" y="6251"/>
                  </a:lnTo>
                  <a:close/>
                  <a:moveTo>
                    <a:pt x="4657" y="6251"/>
                  </a:moveTo>
                  <a:lnTo>
                    <a:pt x="4657" y="7010"/>
                  </a:lnTo>
                  <a:lnTo>
                    <a:pt x="3872" y="7010"/>
                  </a:lnTo>
                  <a:lnTo>
                    <a:pt x="3872" y="6251"/>
                  </a:lnTo>
                  <a:close/>
                  <a:moveTo>
                    <a:pt x="0" y="0"/>
                  </a:moveTo>
                  <a:lnTo>
                    <a:pt x="0" y="8579"/>
                  </a:lnTo>
                  <a:lnTo>
                    <a:pt x="5441" y="8579"/>
                  </a:lnTo>
                  <a:lnTo>
                    <a:pt x="5441" y="2354"/>
                  </a:lnTo>
                  <a:lnTo>
                    <a:pt x="3113" y="2354"/>
                  </a:lnTo>
                  <a:lnTo>
                    <a:pt x="31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a:extLst>
              <a:ext uri="{FF2B5EF4-FFF2-40B4-BE49-F238E27FC236}">
                <a16:creationId xmlns:a16="http://schemas.microsoft.com/office/drawing/2014/main" id="{4776457B-96BF-97E8-43CB-92982D7BD02E}"/>
              </a:ext>
            </a:extLst>
          </p:cNvPr>
          <p:cNvPicPr>
            <a:picLocks noChangeAspect="1"/>
          </p:cNvPicPr>
          <p:nvPr/>
        </p:nvPicPr>
        <p:blipFill>
          <a:blip r:embed="rId3"/>
          <a:stretch>
            <a:fillRect/>
          </a:stretch>
        </p:blipFill>
        <p:spPr>
          <a:xfrm>
            <a:off x="5096431" y="1688266"/>
            <a:ext cx="611150" cy="626055"/>
          </a:xfrm>
          <a:prstGeom prst="rect">
            <a:avLst/>
          </a:prstGeom>
        </p:spPr>
      </p:pic>
      <p:pic>
        <p:nvPicPr>
          <p:cNvPr id="13" name="Picture 12">
            <a:extLst>
              <a:ext uri="{FF2B5EF4-FFF2-40B4-BE49-F238E27FC236}">
                <a16:creationId xmlns:a16="http://schemas.microsoft.com/office/drawing/2014/main" id="{F234C8F7-1FB8-AFE9-7369-353C829E665E}"/>
              </a:ext>
            </a:extLst>
          </p:cNvPr>
          <p:cNvPicPr>
            <a:picLocks noChangeAspect="1"/>
          </p:cNvPicPr>
          <p:nvPr/>
        </p:nvPicPr>
        <p:blipFill>
          <a:blip r:embed="rId4"/>
          <a:stretch>
            <a:fillRect/>
          </a:stretch>
        </p:blipFill>
        <p:spPr>
          <a:xfrm>
            <a:off x="1152058" y="3350477"/>
            <a:ext cx="609653" cy="615749"/>
          </a:xfrm>
          <a:prstGeom prst="rect">
            <a:avLst/>
          </a:prstGeom>
        </p:spPr>
      </p:pic>
      <p:pic>
        <p:nvPicPr>
          <p:cNvPr id="14" name="Picture 13">
            <a:extLst>
              <a:ext uri="{FF2B5EF4-FFF2-40B4-BE49-F238E27FC236}">
                <a16:creationId xmlns:a16="http://schemas.microsoft.com/office/drawing/2014/main" id="{563BA068-7056-C0F5-0761-A4D47B171E50}"/>
              </a:ext>
            </a:extLst>
          </p:cNvPr>
          <p:cNvPicPr>
            <a:picLocks noChangeAspect="1"/>
          </p:cNvPicPr>
          <p:nvPr/>
        </p:nvPicPr>
        <p:blipFill>
          <a:blip r:embed="rId5"/>
          <a:stretch>
            <a:fillRect/>
          </a:stretch>
        </p:blipFill>
        <p:spPr>
          <a:xfrm>
            <a:off x="5142411" y="3356573"/>
            <a:ext cx="609653" cy="609653"/>
          </a:xfrm>
          <a:prstGeom prst="rect">
            <a:avLst/>
          </a:prstGeom>
        </p:spPr>
      </p:pic>
    </p:spTree>
  </p:cSld>
  <p:clrMapOvr>
    <a:masterClrMapping/>
  </p:clrMapOvr>
</p:sld>
</file>

<file path=ppt/theme/theme1.xml><?xml version="1.0" encoding="utf-8"?>
<a:theme xmlns:a="http://schemas.openxmlformats.org/drawingml/2006/main" name="Business Cost Analysis by Slidesgo">
  <a:themeElements>
    <a:clrScheme name="Simple Light">
      <a:dk1>
        <a:srgbClr val="261E17"/>
      </a:dk1>
      <a:lt1>
        <a:srgbClr val="F2EDE4"/>
      </a:lt1>
      <a:dk2>
        <a:srgbClr val="BFAD8A"/>
      </a:dk2>
      <a:lt2>
        <a:srgbClr val="8C7B23"/>
      </a:lt2>
      <a:accent1>
        <a:srgbClr val="154001"/>
      </a:accent1>
      <a:accent2>
        <a:srgbClr val="FFFFFF"/>
      </a:accent2>
      <a:accent3>
        <a:srgbClr val="FFFFFF"/>
      </a:accent3>
      <a:accent4>
        <a:srgbClr val="FFFFFF"/>
      </a:accent4>
      <a:accent5>
        <a:srgbClr val="FFFFFF"/>
      </a:accent5>
      <a:accent6>
        <a:srgbClr val="FFFFFF"/>
      </a:accent6>
      <a:hlink>
        <a:srgbClr val="261E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1684</TotalTime>
  <Words>390</Words>
  <Application>Microsoft Macintosh PowerPoint</Application>
  <PresentationFormat>On-screen Show (16:9)</PresentationFormat>
  <Paragraphs>32</Paragraphs>
  <Slides>12</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Inter</vt:lpstr>
      <vt:lpstr>Arial</vt:lpstr>
      <vt:lpstr>Red Hat Display</vt:lpstr>
      <vt:lpstr>Bernard MT Condensed</vt:lpstr>
      <vt:lpstr>Manrope Medium</vt:lpstr>
      <vt:lpstr>Bookman Old Style</vt:lpstr>
      <vt:lpstr>Bodoni MT Poster Compressed</vt:lpstr>
      <vt:lpstr>Manrope SemiBold</vt:lpstr>
      <vt:lpstr>Dreaming Outloud Script Pro</vt:lpstr>
      <vt:lpstr>Business Cost Analysis by Slidesgo</vt:lpstr>
      <vt:lpstr>Amazon Sales Performance Analysis</vt:lpstr>
      <vt:lpstr>PowerPoint Presentation</vt:lpstr>
      <vt:lpstr>PowerPoint Presentation</vt:lpstr>
      <vt:lpstr>Revenue trends overview</vt:lpstr>
      <vt:lpstr>Maharashtra</vt:lpstr>
      <vt:lpstr>Top performance states</vt:lpstr>
      <vt:lpstr>Top SKUs and Regional Demand</vt:lpstr>
      <vt:lpstr>Delivery &amp; Fulfilment Insights</vt:lpstr>
      <vt:lpstr>Recommendations</vt:lpstr>
      <vt:lpstr>Conclusion heighlight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Asraa</dc:creator>
  <cp:lastModifiedBy>AHMED ALI SALEH ALI ALARAYEDH -</cp:lastModifiedBy>
  <cp:revision>3</cp:revision>
  <dcterms:modified xsi:type="dcterms:W3CDTF">2025-04-23T08:41:15Z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2025-04-23T08:41:13Z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c599d08d-7ffd-46c9-8e6c-cc8b13dbba77</vt:lpwstr>
  </property>
  <property fmtid="{D5CDD505-2E9C-101B-9397-08002B2CF9AE}" pid="7" name="MSIP_Label_defa4170-0d19-0005-0004-bc88714345d2_ActionId">
    <vt:lpwstr>be93c3be-328e-4edc-8764-3cda009650b7</vt:lpwstr>
  </property>
  <property fmtid="{D5CDD505-2E9C-101B-9397-08002B2CF9AE}" pid="8" name="MSIP_Label_defa4170-0d19-0005-0004-bc88714345d2_ContentBits">
    <vt:lpwstr>0</vt:lpwstr>
  </property>
  <property fmtid="{D5CDD505-2E9C-101B-9397-08002B2CF9AE}" pid="9" name="MSIP_Label_defa4170-0d19-0005-0004-bc88714345d2_Tag">
    <vt:lpwstr>50, 3, 0, 1</vt:lpwstr>
  </property>
</Properties>
</file>