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4630400" cy="8229600"/>
  <p:notesSz cx="8229600" cy="14630400"/>
  <p:embeddedFontLst>
    <p:embeddedFont>
      <p:font typeface="Merriweather" panose="00000500000000000000" pitchFamily="2" charset="0"/>
      <p:regular r:id="rId12"/>
    </p:embeddedFont>
    <p:embeddedFont>
      <p:font typeface="Merriweather Bold" panose="00000800000000000000" charset="0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5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918692"/>
            <a:ext cx="4936569" cy="616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Outline :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3798" y="3029307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Key Features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3510439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Account Management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3991570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Banking Operations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4472702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Bill Payment System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3798" y="4953833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Currency Converter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5434965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Technical Architecture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3798" y="5916097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Conclusion</a:t>
            </a:r>
            <a:endParaRPr lang="en-US" sz="1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260878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SDK Bank System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863798" y="3402330"/>
            <a:ext cx="7416403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 complete, Python-based banking solution designed for developers.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3798" y="4469606"/>
            <a:ext cx="7416403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Enables seamless financial operations with a sleek Streamlit web interface.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863798" y="5555337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7BB8EE"/>
          </a:solidFill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997982" y="5704046"/>
            <a:ext cx="126444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4D4D51"/>
                </a:solidFill>
                <a:latin typeface="Merriweather Medium" pitchFamily="34" charset="0"/>
                <a:ea typeface="Merriweather Medium" pitchFamily="34" charset="-122"/>
                <a:cs typeface="Merriweather Medium" pitchFamily="34" charset="-120"/>
              </a:rPr>
              <a:t>AS</a:t>
            </a:r>
            <a:endParaRPr lang="en-US" sz="750" dirty="0"/>
          </a:p>
        </p:txBody>
      </p:sp>
      <p:sp>
        <p:nvSpPr>
          <p:cNvPr id="8" name="Text 5"/>
          <p:cNvSpPr/>
          <p:nvPr/>
        </p:nvSpPr>
        <p:spPr>
          <a:xfrm>
            <a:off x="1382078" y="5536883"/>
            <a:ext cx="2908340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by Ahmad Shogran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573411"/>
            <a:ext cx="9934694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Key Features of SDK Bank System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3798" y="2714863"/>
            <a:ext cx="6328053" cy="1847255"/>
          </a:xfrm>
          <a:prstGeom prst="roundRect">
            <a:avLst>
              <a:gd name="adj" fmla="val 5612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125855" y="2976920"/>
            <a:ext cx="4003715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 Account Management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125855" y="3510439"/>
            <a:ext cx="5803940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Create, login, and manage accounts securely.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7438668" y="2714863"/>
            <a:ext cx="6328053" cy="1847255"/>
          </a:xfrm>
          <a:prstGeom prst="roundRect">
            <a:avLst>
              <a:gd name="adj" fmla="val 5612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7700724" y="2976920"/>
            <a:ext cx="3724989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Core Banking Operations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700724" y="3510439"/>
            <a:ext cx="5803940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Deposit, withdraw, transfer funds, and balance checks.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863798" y="4808934"/>
            <a:ext cx="6328053" cy="1847255"/>
          </a:xfrm>
          <a:prstGeom prst="roundRect">
            <a:avLst>
              <a:gd name="adj" fmla="val 5612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125855" y="5070991"/>
            <a:ext cx="378511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Bill Payments &amp; Currency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1125855" y="5604510"/>
            <a:ext cx="5803940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Pay utilities and convert currencies in real time.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7438668" y="4808934"/>
            <a:ext cx="6328053" cy="1847255"/>
          </a:xfrm>
          <a:prstGeom prst="roundRect">
            <a:avLst>
              <a:gd name="adj" fmla="val 5612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700724" y="5070991"/>
            <a:ext cx="348543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Streamlit Web Interface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7700724" y="5604510"/>
            <a:ext cx="5803940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Fast, interactive frontend for an optimal user experience.</a:t>
            </a:r>
            <a:endParaRPr lang="en-US" sz="1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546271"/>
            <a:ext cx="8731925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Account Management Details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3798" y="3965377"/>
            <a:ext cx="555308" cy="555308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665923" y="3965377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Account Creation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665923" y="4498896"/>
            <a:ext cx="3334226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Username, password, and phone registration with security questions.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46965" y="3965377"/>
            <a:ext cx="555308" cy="555308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6049089" y="3965377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Login Flexibility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6049089" y="4498896"/>
            <a:ext cx="3334226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Login using username or phone number securely.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30132" y="3965377"/>
            <a:ext cx="555308" cy="555308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0432256" y="3965377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Security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10432256" y="4498896"/>
            <a:ext cx="3334226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Encrypted password storage and session management.</a:t>
            </a:r>
            <a:endParaRPr lang="en-US" sz="1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00548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821305"/>
            <a:ext cx="5870972" cy="501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Banking Operations Workflow</a:t>
            </a:r>
            <a:endParaRPr lang="en-US" sz="3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98" y="3563303"/>
            <a:ext cx="802124" cy="9626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06548" y="3723680"/>
            <a:ext cx="2005489" cy="250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Deposit Funds</a:t>
            </a:r>
            <a:endParaRPr lang="en-US" sz="1550" dirty="0"/>
          </a:p>
        </p:txBody>
      </p:sp>
      <p:sp>
        <p:nvSpPr>
          <p:cNvPr id="6" name="Text 2"/>
          <p:cNvSpPr/>
          <p:nvPr/>
        </p:nvSpPr>
        <p:spPr>
          <a:xfrm>
            <a:off x="1906548" y="4070509"/>
            <a:ext cx="11860054" cy="256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Add money seamlessly to user accounts.</a:t>
            </a:r>
            <a:endParaRPr lang="en-US" sz="12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98" y="4525923"/>
            <a:ext cx="802124" cy="9626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06548" y="4686300"/>
            <a:ext cx="2005489" cy="250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Withdraw Funds</a:t>
            </a:r>
            <a:endParaRPr lang="en-US" sz="1550" dirty="0"/>
          </a:p>
        </p:txBody>
      </p:sp>
      <p:sp>
        <p:nvSpPr>
          <p:cNvPr id="9" name="Text 4"/>
          <p:cNvSpPr/>
          <p:nvPr/>
        </p:nvSpPr>
        <p:spPr>
          <a:xfrm>
            <a:off x="1906548" y="5033129"/>
            <a:ext cx="11860054" cy="256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Withdraw with real-time balance validation.</a:t>
            </a:r>
            <a:endParaRPr lang="en-US" sz="12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98" y="5488543"/>
            <a:ext cx="802124" cy="9626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06548" y="5648920"/>
            <a:ext cx="2005489" cy="250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Funds Transfer</a:t>
            </a:r>
            <a:endParaRPr lang="en-US" sz="1550" dirty="0"/>
          </a:p>
        </p:txBody>
      </p:sp>
      <p:sp>
        <p:nvSpPr>
          <p:cNvPr id="12" name="Text 6"/>
          <p:cNvSpPr/>
          <p:nvPr/>
        </p:nvSpPr>
        <p:spPr>
          <a:xfrm>
            <a:off x="1906548" y="6001940"/>
            <a:ext cx="11860054" cy="256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Send money via phone number clicks securely.</a:t>
            </a:r>
            <a:endParaRPr lang="en-US" sz="12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798" y="6451163"/>
            <a:ext cx="802124" cy="96262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906548" y="6611541"/>
            <a:ext cx="2025253" cy="250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Transaction Logging</a:t>
            </a:r>
            <a:endParaRPr lang="en-US" sz="1550" dirty="0"/>
          </a:p>
        </p:txBody>
      </p:sp>
      <p:sp>
        <p:nvSpPr>
          <p:cNvPr id="15" name="Text 8"/>
          <p:cNvSpPr/>
          <p:nvPr/>
        </p:nvSpPr>
        <p:spPr>
          <a:xfrm>
            <a:off x="1906548" y="6958370"/>
            <a:ext cx="11860054" cy="256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All operations are fully logged for auditing.</a:t>
            </a:r>
            <a:endParaRPr lang="en-US" sz="12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382798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Bill Payment System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3798" y="3771067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Utilities Covered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3798" y="4403407"/>
            <a:ext cx="615029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Electricity bills by device usage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884539"/>
            <a:ext cx="615029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Water charges by consumption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5365671"/>
            <a:ext cx="615029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Telecom calls and data fees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23929" y="3771067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Secure Process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623929" y="4403407"/>
            <a:ext cx="6150293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Multi-step payment with account balance validation at each step.</a:t>
            </a:r>
            <a:endParaRPr lang="en-US" sz="1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5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3965734"/>
            <a:ext cx="8457962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Currency Converter Features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3798" y="5107186"/>
            <a:ext cx="4136350" cy="2242066"/>
          </a:xfrm>
          <a:prstGeom prst="roundRect">
            <a:avLst>
              <a:gd name="adj" fmla="val 4624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125855" y="5369243"/>
            <a:ext cx="3457337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Wide Currency Support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125855" y="5902762"/>
            <a:ext cx="3612237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Convert JOD to over 20 global currencies.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246965" y="5107186"/>
            <a:ext cx="4136350" cy="2242066"/>
          </a:xfrm>
          <a:prstGeom prst="roundRect">
            <a:avLst>
              <a:gd name="adj" fmla="val 4624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509022" y="5369243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Real-Time Rates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5509022" y="5902762"/>
            <a:ext cx="3612237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Always up-to-date exchange rates ensure accurate conversions.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9630132" y="5107186"/>
            <a:ext cx="4136350" cy="2242066"/>
          </a:xfrm>
          <a:prstGeom prst="roundRect">
            <a:avLst>
              <a:gd name="adj" fmla="val 4624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892189" y="5369243"/>
            <a:ext cx="3435310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User-Friendly Interface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9892189" y="5902762"/>
            <a:ext cx="3612237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Dropdown menus and clear results simplify use.</a:t>
            </a:r>
            <a:endParaRPr lang="en-US" sz="1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01253"/>
            <a:ext cx="6722388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Technical Architecture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3798" y="3789521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Backend &amp; Frontend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3798" y="4421862"/>
            <a:ext cx="3898940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Python powers logic; Streamlit delivers responsive UI.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576" y="3789521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Design &amp; Modules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576" y="4421862"/>
            <a:ext cx="3898940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Object-oriented structures with reusable components.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789521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Session &amp; Validation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421862"/>
            <a:ext cx="3898940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Robust session handling with input checks and error management.</a:t>
            </a:r>
            <a:endParaRPr lang="en-US" sz="1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7562" y="3936378"/>
            <a:ext cx="2442116" cy="371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                                             Thanks</a:t>
            </a:r>
            <a:endParaRPr lang="en-US" sz="3850" dirty="0"/>
          </a:p>
        </p:txBody>
      </p:sp>
    </p:spTree>
  </p:cSld>
  <p:clrMapOvr>
    <a:masterClrMapping/>
  </p:clrMapOvr>
  <p:transition spd="med">
    <p:split orient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288</Words>
  <Application>Microsoft Office PowerPoint</Application>
  <PresentationFormat>Custom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Merriweather</vt:lpstr>
      <vt:lpstr>Merriweather Bold</vt:lpstr>
      <vt:lpstr>Arial</vt:lpstr>
      <vt:lpstr>Merriweather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احمد قاسم البشير</cp:lastModifiedBy>
  <cp:revision>5</cp:revision>
  <dcterms:created xsi:type="dcterms:W3CDTF">2025-04-24T22:12:02Z</dcterms:created>
  <dcterms:modified xsi:type="dcterms:W3CDTF">2025-04-28T08:32:36Z</dcterms:modified>
</cp:coreProperties>
</file>