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75D64-CDBB-4CF3-9BF4-A86B0B653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247BB-B107-452D-A4A7-DE1900B91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F7657-2253-4FA6-92D8-4B6E5D30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E654-0752-4B65-BCC6-C295858CEEA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3218E-7354-49AA-A85E-F877297E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7E68F-1D94-48DC-BDAD-E6BF6068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1185-0DAE-4106-A746-EE304136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6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97C7-3D9E-4896-AA2A-A0FD32B8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1038-D3A3-42CE-9D2B-35285652A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94AD1-0C3D-4965-AF48-122B8D9A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E654-0752-4B65-BCC6-C295858CEEA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2A6A6-CEB1-4235-9AC3-52B0792B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6901B-DA6E-47EB-A71A-3E917B27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1185-0DAE-4106-A746-EE304136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98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C6B53-BCC1-4D9F-82C9-3B4086913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29557-2769-4AC7-84D2-4008065C1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736B4-A903-4C70-81B8-E3603C82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E654-0752-4B65-BCC6-C295858CEEA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01E11-F6D2-4632-811E-436A7713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DD83-279E-4DB3-8F04-82918FEE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1185-0DAE-4106-A746-EE304136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5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F404-7DCE-4BAE-9A9B-D3F46DEB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4236-FF5A-4C78-B46A-A113E3A0A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EEF79-CB84-46DA-B66D-B5EE7CD5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E654-0752-4B65-BCC6-C295858CEEA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589D-2959-4965-BE7D-4CA6B32C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827C-FD7D-425F-B555-C80A360A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1185-0DAE-4106-A746-EE304136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98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0E84-20AF-4529-95B6-FF4F01A6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C2689-F9D7-4C8F-A3F6-FB08B6A62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03D39-8C91-4C75-8971-EC70A9D6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E654-0752-4B65-BCC6-C295858CEEA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1170-20CC-49E3-9A1F-7D5D5E33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9C618-B595-4E3D-BBF1-1830D90F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1185-0DAE-4106-A746-EE304136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2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E4F2C-AC3B-4477-9AC9-B3961E18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9709-9C3E-47D4-8586-EDACBB689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73330-9AEF-4E75-BC0B-B407489C3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4FCB3-543C-4EE0-A38E-8D6D836C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E654-0752-4B65-BCC6-C295858CEEA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11C5F-6CB7-484E-AFD2-C9F2896F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BAFC0-C387-4BBA-B0F9-66A2A76E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1185-0DAE-4106-A746-EE304136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7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74A5-5FD5-419D-B8A2-F580637E1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52D26-1646-4F8C-9430-68F80C7C7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778F3-71FD-471C-AB6F-6D7B9539B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0237C-5BAB-4A79-9C5D-5E7CA3025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BD284-F47A-43A1-9B86-A0F1E749C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ED704-1AEE-4F69-A796-6A8C9F2C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E654-0752-4B65-BCC6-C295858CEEA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FD445-A4FB-47E6-91A4-0B1E10789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4DFFB-98AA-4095-AD9C-0C1DE331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1185-0DAE-4106-A746-EE304136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36823-4AC3-4C56-B6E7-C05CF35C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24ECF-371D-4119-9678-FD5B434C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E654-0752-4B65-BCC6-C295858CEEA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F6A40-CC46-4F00-A207-6AC60921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8FFE4-248B-42A1-9904-F5A464AD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1185-0DAE-4106-A746-EE304136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9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18E42-34DA-42A4-BFB0-7B3115F8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E654-0752-4B65-BCC6-C295858CEEA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595CD-6232-419A-8200-40D22697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16BB-E027-4604-B996-DC473ED8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1185-0DAE-4106-A746-EE304136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4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0BDA-5C48-4282-AAB4-586CEAFB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04AD-9158-447D-BDF3-047CABB32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8A848-13D6-4DBE-AED6-9E9155693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03F56-4016-4A4E-8F25-AE592037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E654-0752-4B65-BCC6-C295858CEEA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D2E31-0A70-4A69-868A-05FCDAF5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07061-DAB1-40DC-9C16-73220FD0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1185-0DAE-4106-A746-EE304136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6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3E20-AE2C-442C-B0A5-514980AA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BF3C4-8953-4A7E-B9AF-DBBB5D07F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98712-0437-4131-8FF4-C1079CE23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479BA-EEBD-473E-80B2-A9A8F380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E654-0752-4B65-BCC6-C295858CEEA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15B53-FB5E-4E03-9D9F-C07DA1CF0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28403-BA49-4F50-A71F-444CECF7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1185-0DAE-4106-A746-EE304136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4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B6164-DF0C-4886-9704-2CEDD066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1042F-2E87-448D-AE52-93171DA26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B8A1E-3420-4029-85E6-2E9C7DABD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5E654-0752-4B65-BCC6-C295858CEEA2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83F93-CA72-4FE9-A519-7CBCD3E6EF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5F018-29C7-4861-941D-F00845973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91185-0DAE-4106-A746-EE3041361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6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698A-F9BA-4C50-82D7-34C25330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Patient History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54CD-9996-47EC-8BB7-EF605CFC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62500" lnSpcReduction="20000"/>
          </a:bodyPr>
          <a:lstStyle/>
          <a:p>
            <a:pPr marL="0" indent="0" algn="r">
              <a:buNone/>
            </a:pPr>
            <a:r>
              <a:rPr lang="ar-JO" sz="3100" dirty="0"/>
              <a:t>نظام تاريخ الحاله المرضية رح استهدف فيه الحالات الخطيره بحيث انه النظام رح يحتوي على معلوماتهم المرضية امكانية الوصول </a:t>
            </a:r>
          </a:p>
          <a:p>
            <a:pPr marL="0" indent="0" algn="r">
              <a:buNone/>
            </a:pPr>
            <a:r>
              <a:rPr lang="ar-JO" sz="3100" dirty="0"/>
              <a:t> السريع للمعلومات في الحالات الطارئة. تنبيهات للأطباء أو المسؤولين عند الحاجة لتحديث معين أو وجود تغييرات خطيرة في الحالة. </a:t>
            </a:r>
            <a:endParaRPr lang="ar-JO" sz="3100" b="0" i="0" u="none" strike="noStrike" dirty="0">
              <a:solidFill>
                <a:srgbClr val="0E101A"/>
              </a:solidFill>
              <a:effectLst/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ar-JO" sz="1800" dirty="0">
              <a:solidFill>
                <a:srgbClr val="0E101A"/>
              </a:solidFill>
              <a:latin typeface="Rockwell" panose="02060603020205020403" pitchFamily="18" charset="0"/>
            </a:endParaRPr>
          </a:p>
          <a:p>
            <a:pPr marL="0" indent="0">
              <a:buNone/>
            </a:pPr>
            <a:endParaRPr lang="ar-JO" sz="1800" b="0" i="0" u="none" strike="noStrike" dirty="0">
              <a:solidFill>
                <a:srgbClr val="0E101A"/>
              </a:solidFill>
              <a:effectLst/>
              <a:latin typeface="Rockwell" panose="02060603020205020403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E101A"/>
                </a:solidFill>
                <a:effectLst/>
                <a:latin typeface="Rockwell" panose="02060603020205020403" pitchFamily="18" charset="0"/>
              </a:rPr>
              <a:t>Problem to solve:</a:t>
            </a:r>
            <a:endParaRPr lang="en-US" sz="1800" b="0" i="0" u="none" strike="noStrike" dirty="0">
              <a:solidFill>
                <a:srgbClr val="9E3611"/>
              </a:solidFill>
              <a:effectLst/>
              <a:latin typeface="Noto Sans Symbols"/>
            </a:endParaRPr>
          </a:p>
          <a:p>
            <a:pPr algn="r"/>
            <a:r>
              <a:rPr lang="ar-JO" dirty="0"/>
              <a:t>1-</a:t>
            </a:r>
            <a:r>
              <a:rPr lang="ar-JO" b="1" dirty="0"/>
              <a:t>الوصول السريع في الحالات الطارئة:</a:t>
            </a:r>
          </a:p>
          <a:p>
            <a:pPr lvl="7" algn="r"/>
            <a:r>
              <a:rPr lang="en-US" b="1" dirty="0"/>
              <a:t>QR Code</a:t>
            </a:r>
            <a:r>
              <a:rPr lang="en-US" dirty="0"/>
              <a:t> </a:t>
            </a:r>
            <a:r>
              <a:rPr lang="ar-JO" dirty="0"/>
              <a:t>فريد لكل مريض:</a:t>
            </a:r>
          </a:p>
          <a:p>
            <a:pPr marL="3943350" lvl="8" indent="-285750" algn="r"/>
            <a:r>
              <a:rPr lang="ar-JO" dirty="0"/>
              <a:t>عند المسح، يظهر الملف الطبي مباشرةً.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ar-JO" dirty="0"/>
              <a:t>واجهة بحث سريعة باستخدام الاسم أو الرقم الطبي.</a:t>
            </a:r>
          </a:p>
          <a:p>
            <a:pPr marL="0" indent="0" algn="r">
              <a:buNone/>
            </a:pPr>
            <a:r>
              <a:rPr lang="ar-JO" dirty="0"/>
              <a:t>2-يساعد في المحافضة على حياة المرضى عن طريق اعطائهم العلاج المناسب.</a:t>
            </a:r>
          </a:p>
          <a:p>
            <a:pPr marL="0" indent="0" algn="r">
              <a:buNone/>
            </a:pPr>
            <a:r>
              <a:rPr lang="ar-JO" dirty="0"/>
              <a:t> 3-هذا النظام يركز على </a:t>
            </a:r>
            <a:r>
              <a:rPr lang="ar-JO" b="1" dirty="0"/>
              <a:t>الحالات الخطيرة</a:t>
            </a:r>
            <a:r>
              <a:rPr lang="ar-JO" dirty="0"/>
              <a:t>، مما يجعله أداة متخصصة للإنقاذ وإدارة الطوارئ، بدلاً من كونه مجرد نظام عام للسجلات الطبية.</a:t>
            </a: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E101A"/>
                </a:solidFill>
                <a:effectLst/>
                <a:latin typeface="Rockwell" panose="02060603020205020403" pitchFamily="18" charset="0"/>
              </a:rPr>
              <a:t>Financial return:</a:t>
            </a:r>
            <a:endParaRPr lang="ar-JO" sz="1800" b="0" i="0" u="none" strike="noStrike" dirty="0">
              <a:solidFill>
                <a:srgbClr val="0E101A"/>
              </a:solidFill>
              <a:effectLst/>
              <a:latin typeface="Rockwell" panose="02060603020205020403" pitchFamily="18" charset="0"/>
            </a:endParaRPr>
          </a:p>
          <a:p>
            <a:pPr marL="0" indent="0" algn="r">
              <a:buNone/>
            </a:pPr>
            <a:r>
              <a:rPr lang="ar-JO" dirty="0"/>
              <a:t>1-التعاون مع شركات التأمين الصحي أو الحكومات لتقديم النظام كجزء من خدماتهم.</a:t>
            </a:r>
          </a:p>
          <a:p>
            <a:pPr marL="0" indent="0" algn="r">
              <a:buNone/>
            </a:pPr>
            <a:r>
              <a:rPr lang="ar-JO" dirty="0"/>
              <a:t>2-تقديم تقارير مجهولة المصدر للشركات الصحية، الجامعات، أو مراكز البحث حول الاتجاهات الصحية (مثل أكثر الأمراض شيوعاً أو فعالية العلاج).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0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Noto Sans Symbols</vt:lpstr>
      <vt:lpstr>Rockwell</vt:lpstr>
      <vt:lpstr>Office Theme</vt:lpstr>
      <vt:lpstr>Patient History Management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History Management</dc:title>
  <dc:creator>Orange</dc:creator>
  <cp:lastModifiedBy>Orange</cp:lastModifiedBy>
  <cp:revision>5</cp:revision>
  <dcterms:created xsi:type="dcterms:W3CDTF">2024-12-14T17:04:00Z</dcterms:created>
  <dcterms:modified xsi:type="dcterms:W3CDTF">2024-12-21T10:37:49Z</dcterms:modified>
</cp:coreProperties>
</file>