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a:r>
              <a:rPr lang="ar-EG" sz="1600" dirty="0" smtClean="0"/>
              <a:t>- </a:t>
            </a:r>
            <a:r>
              <a:rPr lang="ar-EG" sz="1600" dirty="0"/>
              <a:t>هي مقابر أثرية توجد في منطقة كوم الشقافة بالإسكندرية، وهي تُمثل الكثير من الثقافات القديمة، فهي مزيج بين الفنون الفرعونية مع الفنون الرومانية والإغريقية، وتحتوي على بعض القطع الأثرية والعديد من المقابر والتماثيل. وقد تم توسيع بناء هذه المقابر على مر العصور بسبب وجود اختلافات كبيرة من الزخارف والنقوش الخاصة بكل منطقة منها.</a:t>
            </a:r>
            <a:r>
              <a:rPr lang="ar-EG" sz="1600" dirty="0"/>
              <a:t/>
            </a:r>
            <a:br>
              <a:rPr lang="ar-EG" sz="1600" dirty="0"/>
            </a:br>
            <a:endParaRPr lang="en-US" sz="16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مقابر كوم الشقافة</a:t>
            </a:r>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https://www.google.com/maps/place/%D9%83%D8%AA%D8%A7%D9%83%D9%88%D9%85%D8%A8+%D9%83%D9%88%D9%85+%D8%A7%D9%84%D8%B4%D9%82%D8%A7%D9%81%D8%A9%E2%80%AD/@31.1787378,29.8930706,15z/data=!4m2!3m1!1s0x0:0x6cc09f316aeb7191?sa=X&amp;ved=2ahUKEwif2unOiYnyAhUaC2MBHfFWCiEQ_BIwHXoECFUQBQ</a:t>
            </a:r>
            <a:endParaRPr lang="en-US" sz="16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09913831"/>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29.893113515345263</a:t>
                      </a:r>
                      <a:endParaRPr lang="en-US" dirty="0" smtClean="0"/>
                    </a:p>
                  </a:txBody>
                  <a:tcPr/>
                </a:tc>
                <a:tc>
                  <a:txBody>
                    <a:bodyPr/>
                    <a:lstStyle/>
                    <a:p>
                      <a:r>
                        <a:rPr lang="en-US" dirty="0" smtClean="0"/>
                        <a:t>31.17947212711982,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050" y="1000391"/>
            <a:ext cx="3660321" cy="2828430"/>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86</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هي مقابر أثرية توجد في منطقة كوم الشقافة بالإسكندرية، وهي تُمثل الكثير من الثقافات القديمة، فهي مزيج بين الفنون الفرعونية مع الفنون الرومانية والإغريقية، وتحتوي على بعض القطع الأثرية والعديد من المقابر والتماثيل. وقد تم توسيع بناء هذه المقابر على مر العصور بسبب وجود اختلافات كبيرة من الزخارف والنقوش الخاصة بكل منطقة منها.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2</cp:revision>
  <dcterms:created xsi:type="dcterms:W3CDTF">2021-07-11T17:43:40Z</dcterms:created>
  <dcterms:modified xsi:type="dcterms:W3CDTF">2021-07-29T20:05:21Z</dcterms:modified>
</cp:coreProperties>
</file>