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272" y="1727296"/>
            <a:ext cx="3867150" cy="332452"/>
          </a:xfrm>
        </p:spPr>
        <p:txBody>
          <a:bodyPr>
            <a:noAutofit/>
          </a:bodyPr>
          <a:lstStyle/>
          <a:p>
            <a:pPr algn="r" rtl="1"/>
            <a:r>
              <a:rPr lang="ar-EG" sz="1400" dirty="0" smtClean="0"/>
              <a:t>- </a:t>
            </a:r>
            <a:r>
              <a:rPr lang="ar-EG" sz="1400" dirty="0"/>
              <a:t>يعتبر من أهم معالم السياحة في الإسكندرية ويرجع عهده إلى العصر الروماني ويوجد في منطقة كوم الدكّة بالإسكندرية.</a:t>
            </a:r>
            <a:br>
              <a:rPr lang="ar-EG" sz="1400" dirty="0"/>
            </a:br>
            <a:r>
              <a:rPr lang="ar-EG" sz="1400" dirty="0"/>
              <a:t>تم اكتشاف المسرح صدفةً عندما كان يتم البحث عن مقبرة “الإسكندر الأكبر”، وقد تم التنقيب عنه خلال مدة (30 عام) وهو مُكون من عدد (13) درجة مصنوعة من مادة الرخام التي تأخذ شكل حرف (</a:t>
            </a:r>
            <a:r>
              <a:rPr lang="en-US" sz="1400" dirty="0"/>
              <a:t>U)، </a:t>
            </a:r>
            <a:r>
              <a:rPr lang="ar-EG" sz="1400" dirty="0"/>
              <a:t>وكانت الدرجات مُرقمة باللغة اليونانية من الأسفل إلى الأعلى لترتيب عملية الجلوس بالمسرح حيث كان يضم حوالي (600) شخص، وكان يُستخدم لسماع بعض أنواع الموسيقى وقد تم التأكد من ذلك بسبب وجود المنطقة الخاصة بالأوركسترا بالإضافة على وجود قبة كبيرة.</a:t>
            </a:r>
            <a:br>
              <a:rPr lang="ar-EG" sz="1400" dirty="0"/>
            </a:br>
            <a:r>
              <a:rPr lang="ar-EG" sz="1400" dirty="0"/>
              <a:t/>
            </a:r>
            <a:br>
              <a:rPr lang="ar-EG" sz="1400" dirty="0"/>
            </a:br>
            <a:endParaRPr lang="en-US" sz="1400" dirty="0"/>
          </a:p>
        </p:txBody>
      </p:sp>
      <p:sp>
        <p:nvSpPr>
          <p:cNvPr id="4" name="TextBox 3"/>
          <p:cNvSpPr txBox="1"/>
          <p:nvPr/>
        </p:nvSpPr>
        <p:spPr>
          <a:xfrm>
            <a:off x="1123950" y="409575"/>
            <a:ext cx="2495550" cy="374650"/>
          </a:xfrm>
          <a:prstGeom prst="rect">
            <a:avLst/>
          </a:prstGeom>
          <a:noFill/>
        </p:spPr>
        <p:txBody>
          <a:bodyPr wrap="square" rtlCol="0">
            <a:spAutoFit/>
          </a:bodyPr>
          <a:lstStyle/>
          <a:p>
            <a:r>
              <a:rPr lang="ar-EG" dirty="0" smtClean="0">
                <a:solidFill>
                  <a:srgbClr val="FF0000"/>
                </a:solidFill>
              </a:rPr>
              <a:t> صوره </a:t>
            </a:r>
            <a:r>
              <a:rPr lang="ar-EG" dirty="0"/>
              <a:t> المسرح الروماني</a:t>
            </a:r>
          </a:p>
        </p:txBody>
      </p:sp>
      <p:sp>
        <p:nvSpPr>
          <p:cNvPr id="5" name="Rectangle 4"/>
          <p:cNvSpPr/>
          <p:nvPr/>
        </p:nvSpPr>
        <p:spPr>
          <a:xfrm>
            <a:off x="7958410" y="3161437"/>
            <a:ext cx="3910012" cy="1643527"/>
          </a:xfrm>
          <a:prstGeom prst="rect">
            <a:avLst/>
          </a:prstGeom>
        </p:spPr>
        <p:txBody>
          <a:bodyPr vert="horz" lIns="91440" tIns="45720" rIns="91440" bIns="45720" rtlCol="0" anchor="ctr">
            <a:noAutofit/>
          </a:bodyPr>
          <a:lstStyle/>
          <a:p>
            <a:pPr algn="r">
              <a:lnSpc>
                <a:spcPct val="90000"/>
              </a:lnSpc>
              <a:spcBef>
                <a:spcPct val="0"/>
              </a:spcBef>
            </a:pPr>
            <a:r>
              <a:rPr lang="en-US" sz="1600" dirty="0">
                <a:latin typeface="+mj-lt"/>
                <a:ea typeface="+mj-ea"/>
                <a:cs typeface="+mj-cs"/>
              </a:rPr>
              <a:t>https://www.google.com/maps?ll=31.194646,29.904025&amp;z=14&amp;t=m&amp;hl=en&amp;gl=EG&amp;mapclient=embed&amp;cid=17671265290849748708</a:t>
            </a:r>
            <a:endParaRPr lang="en-US" sz="1600" dirty="0">
              <a:latin typeface="+mj-lt"/>
              <a:ea typeface="+mj-ea"/>
              <a:cs typeface="+mj-cs"/>
            </a:endParaRPr>
          </a:p>
        </p:txBody>
      </p:sp>
      <p:sp>
        <p:nvSpPr>
          <p:cNvPr id="6" name="TextBox 5"/>
          <p:cNvSpPr txBox="1"/>
          <p:nvPr/>
        </p:nvSpPr>
        <p:spPr>
          <a:xfrm>
            <a:off x="9477375" y="2786787"/>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553472675"/>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29.904025000000004</a:t>
                      </a:r>
                      <a:endParaRPr lang="en-US" dirty="0" smtClean="0"/>
                    </a:p>
                  </a:txBody>
                  <a:tcPr/>
                </a:tc>
                <a:tc>
                  <a:txBody>
                    <a:bodyPr/>
                    <a:lstStyle/>
                    <a:p>
                      <a:r>
                        <a:rPr lang="en-US" dirty="0" smtClean="0"/>
                        <a:t>31.196077691968963,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906" y="1188210"/>
            <a:ext cx="3843883" cy="2557929"/>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34</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يعتبر من أهم معالم السياحة في الإسكندرية ويرجع عهده إلى العصر الروماني ويوجد في منطقة كوم الدكّة بالإسكندرية. تم اكتشاف المسرح صدفةً عندما كان يتم البحث عن مقبرة “الإسكندر الأكبر”، وقد تم التنقيب عنه خلال مدة (30 عام) وهو مُكون من عدد (13) درجة مصنوعة من مادة الرخام التي تأخذ شكل حرف (U)، وكانت الدرجات مُرقمة باللغة اليونانية من الأسفل إلى الأعلى لترتيب عملية الجلوس بالمسرح حيث كان يضم حوالي (600) شخص، وكان يُستخدم لسماع بعض أنواع الموسيقى وقد تم التأكد من ذلك بسبب وجود المنطقة الخاصة بالأوركسترا بالإضافة على وجود قبة كبيرة.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pc</cp:lastModifiedBy>
  <cp:revision>3</cp:revision>
  <dcterms:created xsi:type="dcterms:W3CDTF">2021-07-11T17:43:40Z</dcterms:created>
  <dcterms:modified xsi:type="dcterms:W3CDTF">2021-07-29T20:08:24Z</dcterms:modified>
</cp:coreProperties>
</file>