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يعتبر من أهم مزارات السياحة في الإسكندرية التي يوافد إليها الزائرين ليشاهدوا قوة بناءه وارتفاعه الشاهق، يرجع بناء عمود السواري إلى العصر الروماني تخليدًا للإمبراطور “دقلديانوس” الذين قام بتخليص أهالي الإسكندرية من الثورة التي أقامها القائد “بأخيل”، فقاموا ببناء هذا العمود شكرًا للإمبراطور الذي أعاد الاستقرار والهدوء للمدينة.</a:t>
            </a:r>
            <a:br>
              <a:rPr lang="ar-EG" sz="1400" dirty="0"/>
            </a:br>
            <a:r>
              <a:rPr lang="ar-EG" sz="1400" dirty="0"/>
              <a:t>كان يُسمى قديمًا عمود الصواري نسبةً لـ “صواري السفن” الشاهقة وبعد ذلك تغير اسمه ليصبح “عمود السواري”، وقد تم استخدام الجرانيت الأحمر في بناءه ويصل طوله إلى (20.75 مترًا).</a:t>
            </a:r>
            <a:br>
              <a:rPr lang="ar-EG" sz="1400" dirty="0"/>
            </a:br>
            <a:r>
              <a:rPr lang="ar-EG" sz="1400" dirty="0"/>
              <a:t/>
            </a:r>
            <a:br>
              <a:rPr lang="ar-EG" sz="1400" dirty="0"/>
            </a:br>
            <a:r>
              <a:rPr lang="ar-EG" sz="1400" dirty="0"/>
              <a:t/>
            </a:r>
            <a:br>
              <a:rPr lang="ar-EG" sz="1400" dirty="0"/>
            </a:br>
            <a:endParaRPr lang="en-US" sz="1400" dirty="0"/>
          </a:p>
        </p:txBody>
      </p:sp>
      <p:sp>
        <p:nvSpPr>
          <p:cNvPr id="4" name="TextBox 3"/>
          <p:cNvSpPr txBox="1"/>
          <p:nvPr/>
        </p:nvSpPr>
        <p:spPr>
          <a:xfrm>
            <a:off x="1123950" y="409575"/>
            <a:ext cx="2495550" cy="374650"/>
          </a:xfrm>
          <a:prstGeom prst="rect">
            <a:avLst/>
          </a:prstGeom>
          <a:noFill/>
        </p:spPr>
        <p:txBody>
          <a:bodyPr wrap="square" rtlCol="0">
            <a:spAutoFit/>
          </a:bodyPr>
          <a:lstStyle/>
          <a:p>
            <a:r>
              <a:rPr lang="ar-EG" dirty="0" smtClean="0">
                <a:solidFill>
                  <a:srgbClr val="FF0000"/>
                </a:solidFill>
              </a:rPr>
              <a:t> صوره </a:t>
            </a:r>
            <a:r>
              <a:rPr lang="ar-EG" dirty="0"/>
              <a:t> </a:t>
            </a:r>
            <a:r>
              <a:rPr lang="ar-EG" dirty="0"/>
              <a:t>عمود السواري</a:t>
            </a:r>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https://www.google.com/maps?q=%D8%B9%D9%85%D9%88%D8%AF+%D8%A7%D9%84%D8%B3%D9%88%D8%A7%D8%B1%D9%8A&amp;source=lmns&amp;bih=880&amp;biw=1920&amp;rlz=1C2GCEA_enEG954&amp;hl=ar&amp;sa=X&amp;ved=2ahUKEwi95__jionyAhUGwoUKHRgQCZIQ_AUoAnoECAEQAg</a:t>
            </a:r>
            <a:endParaRPr lang="en-US" sz="1600" dirty="0">
              <a:latin typeface="+mj-lt"/>
              <a:ea typeface="+mj-ea"/>
              <a:cs typeface="+mj-cs"/>
            </a:endParaRP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88750368"/>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29.896244286904142</a:t>
                      </a:r>
                      <a:endParaRPr lang="en-US" dirty="0" smtClean="0"/>
                    </a:p>
                  </a:txBody>
                  <a:tcPr/>
                </a:tc>
                <a:tc>
                  <a:txBody>
                    <a:bodyPr/>
                    <a:lstStyle/>
                    <a:p>
                      <a:r>
                        <a:rPr lang="en-US" dirty="0" smtClean="0"/>
                        <a:t>31.182493441764496,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2780" y="1412093"/>
            <a:ext cx="4016306" cy="2749388"/>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75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يعتبر من أهم مزارات السياحة في الإسكندرية التي يوافد إليها الزائرين ليشاهدوا قوة بناءه وارتفاعه الشاهق، يرجع بناء عمود السواري إلى العصر الروماني تخليدًا للإمبراطور “دقلديانوس” الذين قام بتخليص أهالي الإسكندرية من الثورة التي أقامها القائد “بأخيل”، فقاموا ببناء هذا العمود شكرًا للإمبراطور الذي أعاد الاستقرار والهدوء للمدينة. كان يُسمى قديمًا عمود الصواري نسبةً لـ “صواري السفن” الشاهقة وبعد ذلك تغير اسمه ليصبح “عمود السواري”، وقد تم استخدام الجرانيت الأحمر في بناءه ويصل طوله إلى (20.75 مترًا).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4</cp:revision>
  <dcterms:created xsi:type="dcterms:W3CDTF">2021-07-11T17:43:40Z</dcterms:created>
  <dcterms:modified xsi:type="dcterms:W3CDTF">2021-07-29T20:10:33Z</dcterms:modified>
</cp:coreProperties>
</file>