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06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1935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6832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3998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73223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AE79F1-2B14-429C-83E8-ADA25F267CBF}"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562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E79F1-2B14-429C-83E8-ADA25F267CBF}" type="datetimeFigureOut">
              <a:rPr lang="en-US" smtClean="0"/>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0944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E79F1-2B14-429C-83E8-ADA25F267CBF}" type="datetimeFigureOut">
              <a:rPr lang="en-US" smtClean="0"/>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31695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79F1-2B14-429C-83E8-ADA25F267CBF}" type="datetimeFigureOut">
              <a:rPr lang="en-US" smtClean="0"/>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8957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0859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3574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E79F1-2B14-429C-83E8-ADA25F267CBF}" type="datetimeFigureOut">
              <a:rPr lang="en-US" smtClean="0"/>
              <a:t>7/29/2021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FF25-B6A4-4D51-AD57-8B6AC909BE9A}" type="slidenum">
              <a:rPr lang="en-US" smtClean="0"/>
              <a:t>‹#›</a:t>
            </a:fld>
            <a:endParaRPr lang="en-US"/>
          </a:p>
        </p:txBody>
      </p:sp>
    </p:spTree>
    <p:extLst>
      <p:ext uri="{BB962C8B-B14F-4D97-AF65-F5344CB8AC3E}">
        <p14:creationId xmlns:p14="http://schemas.microsoft.com/office/powerpoint/2010/main" val="81357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272" y="1727296"/>
            <a:ext cx="3867150" cy="332452"/>
          </a:xfrm>
        </p:spPr>
        <p:txBody>
          <a:bodyPr>
            <a:noAutofit/>
          </a:bodyPr>
          <a:lstStyle/>
          <a:p>
            <a:pPr algn="r" rtl="1"/>
            <a:r>
              <a:rPr lang="ar-EG" sz="1400" dirty="0" smtClean="0"/>
              <a:t>- </a:t>
            </a:r>
            <a:r>
              <a:rPr lang="ar-EG" sz="1400" dirty="0"/>
              <a:t>يقع هذا الفندق ذو الـ 5 نجوم في مدينة الإسكندرية، ويضم مسبحاً في الهواء الطلق وسبا وجيم. كما يوفر أماكن إقامة عصرية مُطلة على البحر أو المدينة. وتتوفر خدمة الواي فاي المجانية في المناطق العامة.</a:t>
            </a:r>
            <a:br>
              <a:rPr lang="ar-EG" sz="1400" dirty="0"/>
            </a:br>
            <a:r>
              <a:rPr lang="ar-EG" sz="1400" dirty="0"/>
              <a:t>تم تجهيز الغرف المكيفة بميني بار وتلفزيون بشاشة مسطحة مع قنوات فضائية، وتحتوي جميع الأجنحة على غرفة معيشة وطاولة لتناول الطعام. كما تشتمل الحمامات الخاصة على حوض استحمام ودش، ويتم تزويدها بلوازم استحمام مجانية. كما تحتوي جميع الغرف على شرفة.</a:t>
            </a:r>
            <a:br>
              <a:rPr lang="ar-EG" sz="1400" dirty="0"/>
            </a:br>
            <a:r>
              <a:rPr lang="ar-EG" sz="1400" dirty="0"/>
              <a:t/>
            </a:r>
            <a:br>
              <a:rPr lang="ar-EG" sz="1400" dirty="0"/>
            </a:br>
            <a:r>
              <a:rPr lang="ar-EG" sz="1400" dirty="0"/>
              <a:t/>
            </a:r>
            <a:br>
              <a:rPr lang="ar-EG" sz="1400" dirty="0"/>
            </a:br>
            <a:r>
              <a:rPr lang="ar-EG" sz="1400" dirty="0"/>
              <a:t/>
            </a:r>
            <a:br>
              <a:rPr lang="ar-EG" sz="1400" dirty="0"/>
            </a:br>
            <a:endParaRPr lang="en-US" sz="1400" dirty="0"/>
          </a:p>
        </p:txBody>
      </p:sp>
      <p:sp>
        <p:nvSpPr>
          <p:cNvPr id="4" name="TextBox 3"/>
          <p:cNvSpPr txBox="1"/>
          <p:nvPr/>
        </p:nvSpPr>
        <p:spPr>
          <a:xfrm>
            <a:off x="1123949" y="409575"/>
            <a:ext cx="3003913" cy="369332"/>
          </a:xfrm>
          <a:prstGeom prst="rect">
            <a:avLst/>
          </a:prstGeom>
          <a:noFill/>
        </p:spPr>
        <p:txBody>
          <a:bodyPr wrap="square" rtlCol="0">
            <a:spAutoFit/>
          </a:bodyPr>
          <a:lstStyle/>
          <a:p>
            <a:r>
              <a:rPr lang="ar-EG" dirty="0" smtClean="0">
                <a:solidFill>
                  <a:srgbClr val="FF0000"/>
                </a:solidFill>
              </a:rPr>
              <a:t> صوره </a:t>
            </a:r>
            <a:r>
              <a:rPr lang="ar-EG" dirty="0"/>
              <a:t> </a:t>
            </a:r>
            <a:r>
              <a:rPr lang="ar-EG" b="1" dirty="0"/>
              <a:t>فندق توليب الإسكندرية</a:t>
            </a:r>
            <a:endParaRPr lang="ar-EG" dirty="0"/>
          </a:p>
        </p:txBody>
      </p:sp>
      <p:sp>
        <p:nvSpPr>
          <p:cNvPr id="5" name="Rectangle 4"/>
          <p:cNvSpPr/>
          <p:nvPr/>
        </p:nvSpPr>
        <p:spPr>
          <a:xfrm>
            <a:off x="7958410" y="3161437"/>
            <a:ext cx="3910012" cy="1643527"/>
          </a:xfrm>
          <a:prstGeom prst="rect">
            <a:avLst/>
          </a:prstGeom>
        </p:spPr>
        <p:txBody>
          <a:bodyPr vert="horz" lIns="91440" tIns="45720" rIns="91440" bIns="45720" rtlCol="0" anchor="ctr">
            <a:noAutofit/>
          </a:bodyPr>
          <a:lstStyle/>
          <a:p>
            <a:pPr algn="r">
              <a:lnSpc>
                <a:spcPct val="90000"/>
              </a:lnSpc>
              <a:spcBef>
                <a:spcPct val="0"/>
              </a:spcBef>
            </a:pPr>
            <a:r>
              <a:rPr lang="en-US" sz="1600" dirty="0">
                <a:latin typeface="+mj-lt"/>
                <a:ea typeface="+mj-ea"/>
                <a:cs typeface="+mj-cs"/>
              </a:rPr>
              <a:t>https://www.google.com/maps/place/TOLIP+Hotel+Alexandria/@31.2316262,29.9482968,17z/data=!3m1!4b1!4m8!3m7!1s0x14f5c4e610b4e28d:0x55e0e76c064a00be!5m2!4m1!1i2!8m2!3d31.2316262!4d29.9461081?hl=ar</a:t>
            </a:r>
            <a:endParaRPr lang="en-US" sz="1600" dirty="0">
              <a:latin typeface="+mj-lt"/>
              <a:ea typeface="+mj-ea"/>
              <a:cs typeface="+mj-cs"/>
            </a:endParaRPr>
          </a:p>
        </p:txBody>
      </p:sp>
      <p:sp>
        <p:nvSpPr>
          <p:cNvPr id="6" name="TextBox 5"/>
          <p:cNvSpPr txBox="1"/>
          <p:nvPr/>
        </p:nvSpPr>
        <p:spPr>
          <a:xfrm>
            <a:off x="9477375" y="2786787"/>
            <a:ext cx="2495550" cy="374650"/>
          </a:xfrm>
          <a:prstGeom prst="rect">
            <a:avLst/>
          </a:prstGeom>
          <a:noFill/>
        </p:spPr>
        <p:txBody>
          <a:bodyPr wrap="square" rtlCol="0">
            <a:spAutoFit/>
          </a:bodyPr>
          <a:lstStyle/>
          <a:p>
            <a:pPr algn="r"/>
            <a:r>
              <a:rPr lang="ar-EG" dirty="0" smtClean="0">
                <a:solidFill>
                  <a:srgbClr val="FF0000"/>
                </a:solidFill>
              </a:rPr>
              <a:t>لوكيشن</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546978255"/>
              </p:ext>
            </p:extLst>
          </p:nvPr>
        </p:nvGraphicFramePr>
        <p:xfrm>
          <a:off x="7024687" y="5598249"/>
          <a:ext cx="4905376" cy="804334"/>
        </p:xfrm>
        <a:graphic>
          <a:graphicData uri="http://schemas.openxmlformats.org/drawingml/2006/table">
            <a:tbl>
              <a:tblPr firstRow="1" bandRow="1">
                <a:tableStyleId>{5940675A-B579-460E-94D1-54222C63F5DA}</a:tableStyleId>
              </a:tblPr>
              <a:tblGrid>
                <a:gridCol w="2452688"/>
                <a:gridCol w="2452688"/>
              </a:tblGrid>
              <a:tr h="402167">
                <a:tc>
                  <a:txBody>
                    <a:bodyPr/>
                    <a:lstStyle/>
                    <a:p>
                      <a:r>
                        <a:rPr lang="en-US" dirty="0" smtClean="0"/>
                        <a:t>y</a:t>
                      </a:r>
                      <a:endParaRPr lang="en-US" dirty="0"/>
                    </a:p>
                  </a:txBody>
                  <a:tcPr/>
                </a:tc>
                <a:tc>
                  <a:txBody>
                    <a:bodyPr/>
                    <a:lstStyle/>
                    <a:p>
                      <a:r>
                        <a:rPr lang="en-US" dirty="0" smtClean="0"/>
                        <a:t>x</a:t>
                      </a:r>
                      <a:endParaRPr lang="en-US" dirty="0"/>
                    </a:p>
                  </a:txBody>
                  <a:tcPr/>
                </a:tc>
              </a:tr>
              <a:tr h="402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29.94610810224805</a:t>
                      </a:r>
                      <a:endParaRPr lang="en-US" dirty="0" smtClean="0"/>
                    </a:p>
                  </a:txBody>
                  <a:tcPr/>
                </a:tc>
                <a:tc>
                  <a:txBody>
                    <a:bodyPr/>
                    <a:lstStyle/>
                    <a:p>
                      <a:r>
                        <a:rPr lang="en-US" dirty="0" smtClean="0"/>
                        <a:t>31.231800487182287, </a:t>
                      </a:r>
                      <a:endParaRPr lang="en-US" dirty="0"/>
                    </a:p>
                  </a:txBody>
                  <a:tcPr/>
                </a:tc>
              </a:tr>
            </a:tbl>
          </a:graphicData>
        </a:graphic>
      </p:graphicFrame>
      <p:sp>
        <p:nvSpPr>
          <p:cNvPr id="8" name="TextBox 7"/>
          <p:cNvSpPr txBox="1"/>
          <p:nvPr/>
        </p:nvSpPr>
        <p:spPr>
          <a:xfrm>
            <a:off x="9434513" y="250958"/>
            <a:ext cx="2495550" cy="374650"/>
          </a:xfrm>
          <a:prstGeom prst="rect">
            <a:avLst/>
          </a:prstGeom>
          <a:noFill/>
        </p:spPr>
        <p:txBody>
          <a:bodyPr wrap="square" rtlCol="0">
            <a:spAutoFit/>
          </a:bodyPr>
          <a:lstStyle/>
          <a:p>
            <a:pPr algn="r"/>
            <a:r>
              <a:rPr lang="ar-EG" dirty="0" smtClean="0">
                <a:solidFill>
                  <a:srgbClr val="FF0000"/>
                </a:solidFill>
              </a:rPr>
              <a:t>نبذه عن المكان</a:t>
            </a:r>
            <a:endParaRPr lang="en-US"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31" y="1391943"/>
            <a:ext cx="4744191" cy="3164338"/>
          </a:xfrm>
          <a:prstGeom prst="rect">
            <a:avLst/>
          </a:prstGeom>
        </p:spPr>
      </p:pic>
    </p:spTree>
    <p:extLst>
      <p:ext uri="{BB962C8B-B14F-4D97-AF65-F5344CB8AC3E}">
        <p14:creationId xmlns:p14="http://schemas.microsoft.com/office/powerpoint/2010/main" val="36186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58</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 يقع هذا الفندق ذو الـ 5 نجوم في مدينة الإسكندرية، ويضم مسبحاً في الهواء الطلق وسبا وجيم. كما يوفر أماكن إقامة عصرية مُطلة على البحر أو المدينة. وتتوفر خدمة الواي فاي المجانية في المناطق العامة. تم تجهيز الغرف المكيفة بميني بار وتلفزيون بشاشة مسطحة مع قنوات فضائية، وتحتوي جميع الأجنحة على غرفة معيشة وطاولة لتناول الطعام. كما تشتمل الحمامات الخاصة على حوض استحمام ودش، ويتم تزويدها بلوازم استحمام مجانية. كما تحتوي جميع الغرف على شرفة.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dc:title>
  <dc:creator>pc</dc:creator>
  <cp:lastModifiedBy>pc</cp:lastModifiedBy>
  <cp:revision>5</cp:revision>
  <dcterms:created xsi:type="dcterms:W3CDTF">2021-07-11T17:43:40Z</dcterms:created>
  <dcterms:modified xsi:type="dcterms:W3CDTF">2021-07-29T20:24:29Z</dcterms:modified>
</cp:coreProperties>
</file>