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806061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819358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683210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399856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AE79F1-2B14-429C-83E8-ADA25F267CBF}"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732234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AE79F1-2B14-429C-83E8-ADA25F267CBF}"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562960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AE79F1-2B14-429C-83E8-ADA25F267CBF}" type="datetimeFigureOut">
              <a:rPr lang="en-US" smtClean="0"/>
              <a:t>7/29/2021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094404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AE79F1-2B14-429C-83E8-ADA25F267CBF}" type="datetimeFigureOut">
              <a:rPr lang="en-US" smtClean="0"/>
              <a:t>7/29/2021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3169575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E79F1-2B14-429C-83E8-ADA25F267CBF}" type="datetimeFigureOut">
              <a:rPr lang="en-US" smtClean="0"/>
              <a:t>7/29/2021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89576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AE79F1-2B14-429C-83E8-ADA25F267CBF}"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085976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AE79F1-2B14-429C-83E8-ADA25F267CBF}"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357437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AE79F1-2B14-429C-83E8-ADA25F267CBF}" type="datetimeFigureOut">
              <a:rPr lang="en-US" smtClean="0"/>
              <a:t>7/29/2021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4FF25-B6A4-4D51-AD57-8B6AC909BE9A}" type="slidenum">
              <a:rPr lang="en-US" smtClean="0"/>
              <a:t>‹#›</a:t>
            </a:fld>
            <a:endParaRPr lang="en-US"/>
          </a:p>
        </p:txBody>
      </p:sp>
    </p:spTree>
    <p:extLst>
      <p:ext uri="{BB962C8B-B14F-4D97-AF65-F5344CB8AC3E}">
        <p14:creationId xmlns:p14="http://schemas.microsoft.com/office/powerpoint/2010/main" val="813573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272" y="1727296"/>
            <a:ext cx="3867150" cy="332452"/>
          </a:xfrm>
        </p:spPr>
        <p:txBody>
          <a:bodyPr>
            <a:noAutofit/>
          </a:bodyPr>
          <a:lstStyle/>
          <a:p>
            <a:pPr algn="r" rtl="1"/>
            <a:r>
              <a:rPr lang="ar-EG" sz="1400" dirty="0"/>
              <a:t>يتميز هيلتون الإسكندرية كورنيش بموقع مثالي في قلب مدينة الإسكندرية، ويوفر شاطئ خاص به ومرفق صحي، كما يمكن للضيوف الاستمتاع بإطلالات على البحر من تراس المسبح البانورامي أو الاستمتاع بالمأكولات المختلفة المتوفرة في 6 أماكن لتناول الطعام.</a:t>
            </a:r>
            <a:br>
              <a:rPr lang="ar-EG" sz="1400" dirty="0"/>
            </a:br>
            <a:r>
              <a:rPr lang="ar-EG" sz="1400" dirty="0"/>
              <a:t>تتميز جميع أماكن الإقامة بديكور أنيق وعصري مع خدمة الواي فاي القياسية مجانًا مع سرعة تصل إلى 4 ميغابايت، وتضم كل غرفة تلفزيون بشاشة مسطحة وخزانة ملابس وغلاية كهربائية، كما توفر بعضها شرفة أو تراس مع إطلالات على البحر، ويضم الجناح غرفة معيشة.</a:t>
            </a:r>
            <a:br>
              <a:rPr lang="ar-EG" sz="1400" dirty="0"/>
            </a:br>
            <a:endParaRPr lang="en-US" sz="1400" dirty="0"/>
          </a:p>
        </p:txBody>
      </p:sp>
      <p:sp>
        <p:nvSpPr>
          <p:cNvPr id="4" name="TextBox 3"/>
          <p:cNvSpPr txBox="1"/>
          <p:nvPr/>
        </p:nvSpPr>
        <p:spPr>
          <a:xfrm>
            <a:off x="1123950" y="409575"/>
            <a:ext cx="3474176" cy="369332"/>
          </a:xfrm>
          <a:prstGeom prst="rect">
            <a:avLst/>
          </a:prstGeom>
          <a:noFill/>
        </p:spPr>
        <p:txBody>
          <a:bodyPr wrap="square" rtlCol="0">
            <a:spAutoFit/>
          </a:bodyPr>
          <a:lstStyle/>
          <a:p>
            <a:r>
              <a:rPr lang="ar-EG" dirty="0" smtClean="0">
                <a:solidFill>
                  <a:srgbClr val="FF0000"/>
                </a:solidFill>
              </a:rPr>
              <a:t> صوره </a:t>
            </a:r>
            <a:r>
              <a:rPr lang="ar-EG" dirty="0"/>
              <a:t> </a:t>
            </a:r>
            <a:r>
              <a:rPr lang="ar-EG" b="1" dirty="0"/>
              <a:t>هيلتون الإسكندرية كورنيش</a:t>
            </a:r>
            <a:endParaRPr lang="ar-EG" dirty="0"/>
          </a:p>
        </p:txBody>
      </p:sp>
      <p:sp>
        <p:nvSpPr>
          <p:cNvPr id="5" name="Rectangle 4"/>
          <p:cNvSpPr/>
          <p:nvPr/>
        </p:nvSpPr>
        <p:spPr>
          <a:xfrm>
            <a:off x="7958410" y="3161437"/>
            <a:ext cx="3910012" cy="1643527"/>
          </a:xfrm>
          <a:prstGeom prst="rect">
            <a:avLst/>
          </a:prstGeom>
        </p:spPr>
        <p:txBody>
          <a:bodyPr vert="horz" lIns="91440" tIns="45720" rIns="91440" bIns="45720" rtlCol="0" anchor="ctr">
            <a:noAutofit/>
          </a:bodyPr>
          <a:lstStyle/>
          <a:p>
            <a:pPr algn="r">
              <a:lnSpc>
                <a:spcPct val="90000"/>
              </a:lnSpc>
              <a:spcBef>
                <a:spcPct val="0"/>
              </a:spcBef>
            </a:pPr>
            <a:r>
              <a:rPr lang="en-US" sz="1100" dirty="0">
                <a:latin typeface="+mj-lt"/>
                <a:ea typeface="+mj-ea"/>
                <a:cs typeface="+mj-cs"/>
              </a:rPr>
              <a:t>https://www.google.com/maps/place/%D9%87%D9%8A%D9%84%D8%AA%D9%88%D9%86+%D8%A7%D9%84%D8%A5%D8%B3%D9%83%D9%86%D8%AF%D8%B1%D9%8A%D8%A9+%D9%83%D9%88%D8%B1%D9%86%D9%8A%D8%B4%E2%80%AD/@31.2316214,29.9811275,13z/data=!4m16!1m6!2m5!1z2YfZitmE2KrZiNmGINin2YTYpdiz2YPZhtiv2LHZitipINmD2YjYsdmG2YrYtA!5m3!5m2!4m1!1i2!3m8!1s0x14f5dab03d82fc05:0x397ed68805937f51!5m2!4m1!1i2!8m2!3d31.2616098!4d29.9837891!15sCi7Zh9mK2YTYqtmI2YYg2KfZhNil2LPZg9mG2K_YsdmK2Kkg2YPZiNix2YbZiti0WjAiLtmH2YrZhNiq2YjZhiDYp9mE2KXYs9mD2YbYr9ix2YrYqSDZg9mI2LHZhtmK2LSSAQVob3RlbA?hl=ar</a:t>
            </a:r>
            <a:endParaRPr lang="en-US" sz="1100" dirty="0">
              <a:latin typeface="+mj-lt"/>
              <a:ea typeface="+mj-ea"/>
              <a:cs typeface="+mj-cs"/>
            </a:endParaRPr>
          </a:p>
        </p:txBody>
      </p:sp>
      <p:sp>
        <p:nvSpPr>
          <p:cNvPr id="6" name="TextBox 5"/>
          <p:cNvSpPr txBox="1"/>
          <p:nvPr/>
        </p:nvSpPr>
        <p:spPr>
          <a:xfrm>
            <a:off x="9477375" y="2786787"/>
            <a:ext cx="2495550" cy="374650"/>
          </a:xfrm>
          <a:prstGeom prst="rect">
            <a:avLst/>
          </a:prstGeom>
          <a:noFill/>
        </p:spPr>
        <p:txBody>
          <a:bodyPr wrap="square" rtlCol="0">
            <a:spAutoFit/>
          </a:bodyPr>
          <a:lstStyle/>
          <a:p>
            <a:pPr algn="r"/>
            <a:r>
              <a:rPr lang="ar-EG" dirty="0" smtClean="0">
                <a:solidFill>
                  <a:srgbClr val="FF0000"/>
                </a:solidFill>
              </a:rPr>
              <a:t>لوكيشن</a:t>
            </a:r>
            <a:endParaRPr lang="en-US" dirty="0">
              <a:solidFill>
                <a:srgbClr val="FF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416324271"/>
              </p:ext>
            </p:extLst>
          </p:nvPr>
        </p:nvGraphicFramePr>
        <p:xfrm>
          <a:off x="7024687" y="5598249"/>
          <a:ext cx="4905376" cy="804334"/>
        </p:xfrm>
        <a:graphic>
          <a:graphicData uri="http://schemas.openxmlformats.org/drawingml/2006/table">
            <a:tbl>
              <a:tblPr firstRow="1" bandRow="1">
                <a:tableStyleId>{5940675A-B579-460E-94D1-54222C63F5DA}</a:tableStyleId>
              </a:tblPr>
              <a:tblGrid>
                <a:gridCol w="2452688"/>
                <a:gridCol w="2452688"/>
              </a:tblGrid>
              <a:tr h="402167">
                <a:tc>
                  <a:txBody>
                    <a:bodyPr/>
                    <a:lstStyle/>
                    <a:p>
                      <a:r>
                        <a:rPr lang="en-US" dirty="0" smtClean="0"/>
                        <a:t>y</a:t>
                      </a:r>
                      <a:endParaRPr lang="en-US" dirty="0"/>
                    </a:p>
                  </a:txBody>
                  <a:tcPr/>
                </a:tc>
                <a:tc>
                  <a:txBody>
                    <a:bodyPr/>
                    <a:lstStyle/>
                    <a:p>
                      <a:r>
                        <a:rPr lang="en-US" dirty="0" smtClean="0"/>
                        <a:t>x</a:t>
                      </a:r>
                      <a:endParaRPr lang="en-US" dirty="0"/>
                    </a:p>
                  </a:txBody>
                  <a:tcPr/>
                </a:tc>
              </a:tr>
              <a:tr h="402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29.984045775481484</a:t>
                      </a:r>
                      <a:endParaRPr lang="en-US" dirty="0" smtClean="0"/>
                    </a:p>
                  </a:txBody>
                  <a:tcPr/>
                </a:tc>
                <a:tc>
                  <a:txBody>
                    <a:bodyPr/>
                    <a:lstStyle/>
                    <a:p>
                      <a:r>
                        <a:rPr lang="en-US" dirty="0" smtClean="0"/>
                        <a:t>31.26478875599247, </a:t>
                      </a:r>
                      <a:endParaRPr lang="en-US" dirty="0"/>
                    </a:p>
                  </a:txBody>
                  <a:tcPr/>
                </a:tc>
              </a:tr>
            </a:tbl>
          </a:graphicData>
        </a:graphic>
      </p:graphicFrame>
      <p:sp>
        <p:nvSpPr>
          <p:cNvPr id="8" name="TextBox 7"/>
          <p:cNvSpPr txBox="1"/>
          <p:nvPr/>
        </p:nvSpPr>
        <p:spPr>
          <a:xfrm>
            <a:off x="9434513" y="250958"/>
            <a:ext cx="2495550" cy="374650"/>
          </a:xfrm>
          <a:prstGeom prst="rect">
            <a:avLst/>
          </a:prstGeom>
          <a:noFill/>
        </p:spPr>
        <p:txBody>
          <a:bodyPr wrap="square" rtlCol="0">
            <a:spAutoFit/>
          </a:bodyPr>
          <a:lstStyle/>
          <a:p>
            <a:pPr algn="r"/>
            <a:r>
              <a:rPr lang="ar-EG" dirty="0" smtClean="0">
                <a:solidFill>
                  <a:srgbClr val="FF0000"/>
                </a:solidFill>
              </a:rPr>
              <a:t>نبذه عن المكان</a:t>
            </a:r>
            <a:endParaRPr lang="en-US" dirty="0">
              <a:solidFill>
                <a:srgbClr val="FF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097" y="1336152"/>
            <a:ext cx="4925905" cy="3275919"/>
          </a:xfrm>
          <a:prstGeom prst="rect">
            <a:avLst/>
          </a:prstGeom>
        </p:spPr>
      </p:pic>
    </p:spTree>
    <p:extLst>
      <p:ext uri="{BB962C8B-B14F-4D97-AF65-F5344CB8AC3E}">
        <p14:creationId xmlns:p14="http://schemas.microsoft.com/office/powerpoint/2010/main" val="3618640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64</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يتميز هيلتون الإسكندرية كورنيش بموقع مثالي في قلب مدينة الإسكندرية، ويوفر شاطئ خاص به ومرفق صحي، كما يمكن للضيوف الاستمتاع بإطلالات على البحر من تراس المسبح البانورامي أو الاستمتاع بالمأكولات المختلفة المتوفرة في 6 أماكن لتناول الطعام. تتميز جميع أماكن الإقامة بديكور أنيق وعصري مع خدمة الواي فاي القياسية مجانًا مع سرعة تصل إلى 4 ميغابايت، وتضم كل غرفة تلفزيون بشاشة مسطحة وخزانة ملابس وغلاية كهربائية، كما توفر بعضها شرفة أو تراس مع إطلالات على البحر، ويضم الجناح غرفة معيشة.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تحتوي على ثلاثة أهرامات وبالتحديد توجد في الجيزة الهرم الأول للملك خوفو وهو الأكبر بين الأهرامات الثلاثة ويعود بناؤه إلى عهد الأسرة الرابعة ويبلغ ارتفاعه حوالي 146 مترا. والهرم الثاني للملك خفرع ابن الملك خوفو ويبلغ ارتفاعه حوالي 143.5 مترا ويحتوي علي مدخلان من الجهة الشمالية ويسمى الهرم الأعظم. ننتقل بعد ذلك إلي هرم الملك منقرع وهو ابن الملك خفرع وقد يصل ارتفاعه إلى ستة وستون مترا ونصف. </dc:title>
  <dc:creator>pc</dc:creator>
  <cp:lastModifiedBy>pc</cp:lastModifiedBy>
  <cp:revision>5</cp:revision>
  <dcterms:created xsi:type="dcterms:W3CDTF">2021-07-11T17:43:40Z</dcterms:created>
  <dcterms:modified xsi:type="dcterms:W3CDTF">2021-07-29T20:27:16Z</dcterms:modified>
</cp:coreProperties>
</file>