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يعود تاريخ هذا الفندق التاريخي الفاخر إلى أوائل القرن العشرين، ويقع على الواجهة البحرية لمدينة الإسكندرية، حيث يمكن الاستمتاع بوجبة إفطار على تراس السطح مع إطلالات بانورامية على الكورنيش.</a:t>
            </a:r>
            <a:br>
              <a:rPr lang="ar-EG" sz="1400" dirty="0"/>
            </a:br>
            <a:r>
              <a:rPr lang="ar-EG" sz="1400" dirty="0"/>
              <a:t>تتميز الغرف الأنيقة في فندق وندسور بالاس بأسقف عالية ذات ديكور مزخرف يدوياً، وتم تجديد جميع الغرف بالكامل وتجهيزها بجميع أشكال التكنولوجيا الجديدة (تلفزيون بشاشة مسطحة وتلفزيون مع قنوات فضائية خاصة في جميع الغرف مع حوالي ألف قناة وخدمة الواي فاي مجاناً).</a:t>
            </a:r>
            <a:br>
              <a:rPr lang="ar-EG" sz="1400" dirty="0"/>
            </a:br>
            <a:r>
              <a:rPr lang="ar-EG" sz="1400" dirty="0"/>
              <a:t/>
            </a:r>
            <a:br>
              <a:rPr lang="ar-EG" sz="1400" dirty="0"/>
            </a:br>
            <a:r>
              <a:rPr lang="ar-EG" sz="1400" dirty="0"/>
              <a:t/>
            </a:r>
            <a:br>
              <a:rPr lang="ar-EG" sz="1400" dirty="0"/>
            </a:br>
            <a:r>
              <a:rPr lang="ar-EG" sz="1400" dirty="0"/>
              <a:t/>
            </a:r>
            <a:br>
              <a:rPr lang="ar-EG" sz="1400" dirty="0"/>
            </a:br>
            <a:endParaRPr lang="en-US" sz="1400" dirty="0"/>
          </a:p>
        </p:txBody>
      </p:sp>
      <p:sp>
        <p:nvSpPr>
          <p:cNvPr id="4" name="TextBox 3"/>
          <p:cNvSpPr txBox="1"/>
          <p:nvPr/>
        </p:nvSpPr>
        <p:spPr>
          <a:xfrm>
            <a:off x="1123949" y="409575"/>
            <a:ext cx="3300005" cy="369332"/>
          </a:xfrm>
          <a:prstGeom prst="rect">
            <a:avLst/>
          </a:prstGeom>
          <a:noFill/>
        </p:spPr>
        <p:txBody>
          <a:bodyPr wrap="square" rtlCol="0">
            <a:spAutoFit/>
          </a:bodyPr>
          <a:lstStyle/>
          <a:p>
            <a:r>
              <a:rPr lang="ar-EG" dirty="0" smtClean="0">
                <a:solidFill>
                  <a:srgbClr val="FF0000"/>
                </a:solidFill>
              </a:rPr>
              <a:t> صوره </a:t>
            </a:r>
            <a:r>
              <a:rPr lang="ar-EG" dirty="0"/>
              <a:t> </a:t>
            </a:r>
            <a:r>
              <a:rPr lang="ar-EG" b="1" dirty="0"/>
              <a:t>فندق وندسور بالاس الاسكندرية</a:t>
            </a:r>
            <a:endParaRPr lang="ar-EG" dirty="0"/>
          </a:p>
        </p:txBody>
      </p:sp>
      <p:sp>
        <p:nvSpPr>
          <p:cNvPr id="5" name="Rectangle 4"/>
          <p:cNvSpPr/>
          <p:nvPr/>
        </p:nvSpPr>
        <p:spPr>
          <a:xfrm>
            <a:off x="7958410" y="3257232"/>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200" dirty="0">
                <a:latin typeface="+mj-lt"/>
                <a:ea typeface="+mj-ea"/>
                <a:cs typeface="+mj-cs"/>
              </a:rPr>
              <a:t>https://www.google.com/maps/place/%D9%81%D9%86%D8%AF%D9%82+%D9%82%D8%B5%D8%B1+%D9%88%D9%86%D8%AF%D8%B3%D9%88%D8%B1%E2%80%AD/@31.2004646,29.8979414,17z/data=!4m16!1m6!2m5!1z2YHZhtiv2YIg2YjZhtiv2LPZiNixINio2KfZhNin2LMg2KfZhNin2LPZg9mG2K_YsdmK2Kk!5m3!5m2!4m1!1i2!3m8!1s0x14f5c3f26558d5b5:0x40ce3e1eb01ff4cd!5m2!4m1!1i2!8m2!3d31.2003981!4d29.8967822!15sCjXZgdmG2K_ZgiDZiNmG2K_Ys9mI2LEg2KjYp9mE2KfYsyDYp9mE2KfYs9mD2YbYr9ix2YrYqVo3IjXZgdmG2K_ZgiDZiNmG2K_Ys9mI2LEg2KjYp9mE2KfYsyDYp9mE2KfYs9mD2YbYr9ix2YrYqZIBBWhvdGVs?hl=ar</a:t>
            </a:r>
            <a:endParaRPr lang="en-US" sz="12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89612371"/>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29.896771982048893</a:t>
                      </a:r>
                      <a:endParaRPr lang="en-US" dirty="0" smtClean="0"/>
                    </a:p>
                  </a:txBody>
                  <a:tcPr/>
                </a:tc>
                <a:tc>
                  <a:txBody>
                    <a:bodyPr/>
                    <a:lstStyle/>
                    <a:p>
                      <a:r>
                        <a:rPr lang="en-US" dirty="0" smtClean="0"/>
                        <a:t>31.200629754137925,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096" y="1306329"/>
            <a:ext cx="2475594" cy="4071213"/>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يعود تاريخ هذا الفندق التاريخي الفاخر إلى أوائل القرن العشرين، ويقع على الواجهة البحرية لمدينة الإسكندرية، حيث يمكن الاستمتاع بوجبة إفطار على تراس السطح مع إطلالات بانورامية على الكورنيش. تتميز الغرف الأنيقة في فندق وندسور بالاس بأسقف عالية ذات ديكور مزخرف يدوياً، وتم تجديد جميع الغرف بالكامل وتجهيزها بجميع أشكال التكنولوجيا الجديدة (تلفزيون بشاشة مسطحة وتلفزيون مع قنوات فضائية خاصة في جميع الغرف مع حوالي ألف قناة وخدمة الواي فاي مجاناً).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5</cp:revision>
  <dcterms:created xsi:type="dcterms:W3CDTF">2021-07-11T17:43:40Z</dcterms:created>
  <dcterms:modified xsi:type="dcterms:W3CDTF">2021-07-29T20:29:33Z</dcterms:modified>
</cp:coreProperties>
</file>