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06061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819358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683210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39985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AE79F1-2B14-429C-83E8-ADA25F267CBF}" type="datetimeFigureOut">
              <a:rPr lang="en-US" smtClean="0"/>
              <a:t>7/31/2021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732234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562960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DAE79F1-2B14-429C-83E8-ADA25F267CBF}" type="datetimeFigureOut">
              <a:rPr lang="en-US" smtClean="0"/>
              <a:t>7/31/2021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094404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DAE79F1-2B14-429C-83E8-ADA25F267CBF}" type="datetimeFigureOut">
              <a:rPr lang="en-US" smtClean="0"/>
              <a:t>7/31/2021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3169575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AE79F1-2B14-429C-83E8-ADA25F267CBF}" type="datetimeFigureOut">
              <a:rPr lang="en-US" smtClean="0"/>
              <a:t>7/31/2021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89576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2085976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AE79F1-2B14-429C-83E8-ADA25F267CBF}" type="datetimeFigureOut">
              <a:rPr lang="en-US" smtClean="0"/>
              <a:t>7/31/2021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E4FF25-B6A4-4D51-AD57-8B6AC909BE9A}" type="slidenum">
              <a:rPr lang="en-US" smtClean="0"/>
              <a:t>‹#›</a:t>
            </a:fld>
            <a:endParaRPr lang="en-US"/>
          </a:p>
        </p:txBody>
      </p:sp>
    </p:spTree>
    <p:extLst>
      <p:ext uri="{BB962C8B-B14F-4D97-AF65-F5344CB8AC3E}">
        <p14:creationId xmlns:p14="http://schemas.microsoft.com/office/powerpoint/2010/main" val="1357437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AE79F1-2B14-429C-83E8-ADA25F267CBF}" type="datetimeFigureOut">
              <a:rPr lang="en-US" smtClean="0"/>
              <a:t>7/31/2021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E4FF25-B6A4-4D51-AD57-8B6AC909BE9A}" type="slidenum">
              <a:rPr lang="en-US" smtClean="0"/>
              <a:t>‹#›</a:t>
            </a:fld>
            <a:endParaRPr lang="en-US"/>
          </a:p>
        </p:txBody>
      </p:sp>
    </p:spTree>
    <p:extLst>
      <p:ext uri="{BB962C8B-B14F-4D97-AF65-F5344CB8AC3E}">
        <p14:creationId xmlns:p14="http://schemas.microsoft.com/office/powerpoint/2010/main" val="813573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272" y="1727296"/>
            <a:ext cx="3867150" cy="332452"/>
          </a:xfrm>
        </p:spPr>
        <p:txBody>
          <a:bodyPr>
            <a:noAutofit/>
          </a:bodyPr>
          <a:lstStyle/>
          <a:p>
            <a:pPr algn="r" rtl="1"/>
            <a:r>
              <a:rPr lang="ar-EG" sz="1400" dirty="0" smtClean="0"/>
              <a:t>- </a:t>
            </a:r>
            <a:r>
              <a:rPr lang="ar-EG" sz="1400" dirty="0"/>
              <a:t>من اشهر مطاعم الاسكندرية وهو مطعم يوناني متخصص بالأسماك، يطل المطعم على الميناء وقلعة قايتباي وهذا ماأكسبه ميزة اضافية ولعل أبرز الاسباب التي جعلته يعتلي قائمة اشهر مطاعم الاسماك هو أطباق السمك التي يقدمها على الطريقة اليونانية</a:t>
            </a:r>
            <a:br>
              <a:rPr lang="ar-EG" sz="1400" dirty="0"/>
            </a:br>
            <a:r>
              <a:rPr lang="ar-EG" sz="1400" dirty="0"/>
              <a:t>الطبق الرئيسي في المطعم عبارة عن سمكة كبيرة من النوع الذي تختاره أنت مع شرائح البطاطس والليمون الى جانب طبق الأرز</a:t>
            </a:r>
            <a:r>
              <a:rPr lang="ar-EG" sz="1400" dirty="0" smtClean="0"/>
              <a:t>.</a:t>
            </a:r>
            <a:endParaRPr lang="en-US" sz="1400" dirty="0"/>
          </a:p>
        </p:txBody>
      </p:sp>
      <p:sp>
        <p:nvSpPr>
          <p:cNvPr id="4" name="TextBox 3"/>
          <p:cNvSpPr txBox="1"/>
          <p:nvPr/>
        </p:nvSpPr>
        <p:spPr>
          <a:xfrm>
            <a:off x="1123950" y="409575"/>
            <a:ext cx="2495550" cy="374650"/>
          </a:xfrm>
          <a:prstGeom prst="rect">
            <a:avLst/>
          </a:prstGeom>
          <a:noFill/>
        </p:spPr>
        <p:txBody>
          <a:bodyPr wrap="square" rtlCol="0">
            <a:spAutoFit/>
          </a:bodyPr>
          <a:lstStyle/>
          <a:p>
            <a:r>
              <a:rPr lang="ar-EG" dirty="0" smtClean="0">
                <a:solidFill>
                  <a:srgbClr val="FF0000"/>
                </a:solidFill>
              </a:rPr>
              <a:t> صوره </a:t>
            </a:r>
            <a:r>
              <a:rPr lang="ar-EG" dirty="0"/>
              <a:t> </a:t>
            </a:r>
            <a:r>
              <a:rPr lang="ar-EG" b="1" dirty="0"/>
              <a:t>مطعم النادي اليوناني</a:t>
            </a:r>
          </a:p>
        </p:txBody>
      </p:sp>
      <p:sp>
        <p:nvSpPr>
          <p:cNvPr id="5" name="Rectangle 4"/>
          <p:cNvSpPr/>
          <p:nvPr/>
        </p:nvSpPr>
        <p:spPr>
          <a:xfrm>
            <a:off x="7958410" y="3339717"/>
            <a:ext cx="3910012" cy="1643527"/>
          </a:xfrm>
          <a:prstGeom prst="rect">
            <a:avLst/>
          </a:prstGeom>
        </p:spPr>
        <p:txBody>
          <a:bodyPr vert="horz" lIns="91440" tIns="45720" rIns="91440" bIns="45720" rtlCol="0" anchor="ctr">
            <a:noAutofit/>
          </a:bodyPr>
          <a:lstStyle/>
          <a:p>
            <a:pPr algn="r">
              <a:lnSpc>
                <a:spcPct val="90000"/>
              </a:lnSpc>
              <a:spcBef>
                <a:spcPct val="0"/>
              </a:spcBef>
            </a:pPr>
            <a:r>
              <a:rPr lang="en-US" sz="1200" dirty="0">
                <a:latin typeface="+mj-lt"/>
                <a:ea typeface="+mj-ea"/>
                <a:cs typeface="+mj-cs"/>
              </a:rPr>
              <a:t>https://www.google.com/maps/place/%D8%A7%D9%84%D9%86%D8%A7%D8%AF%D9%89+%D8%A7%D9%84%D8%A8%D8%AD%D8%B1%D9%89+%D8%A7%D9%84%D9%8A%D9%88%D9%86%D8%A7%D9%86%D9%89%E2%80%AD/@31.2121618,30.0238198,11z/data=!4m9!1m2!2m1!1z2YXYt9i52YUg2KfZhNmG2KfYr9mKINin2YTZitmI2YbYp9mG2Yo!3m5!1s0x14f5c3fe5695af8d:0x2412c1ba4737bd99!8m2!3d31.2121282!4d29.8837589!15sCibZhdi32LnZhSDYp9mE2YbYp9iv2Yog2KfZhNmK2YjZhtin2YbZilooIibZhdi32LnZhSDYp9mE2YbYp9iv2Yog2KfZhNmK2YjZhtin2YbZipIBBGNsdWKaASRDaGREU1VoTk1HOW5TMFZKUTBGblNVUnhiRGhoV1RKQlJSQUI</a:t>
            </a:r>
          </a:p>
        </p:txBody>
      </p:sp>
      <p:sp>
        <p:nvSpPr>
          <p:cNvPr id="6" name="TextBox 5"/>
          <p:cNvSpPr txBox="1"/>
          <p:nvPr/>
        </p:nvSpPr>
        <p:spPr>
          <a:xfrm>
            <a:off x="9477375" y="2786787"/>
            <a:ext cx="2495550" cy="374650"/>
          </a:xfrm>
          <a:prstGeom prst="rect">
            <a:avLst/>
          </a:prstGeom>
          <a:noFill/>
        </p:spPr>
        <p:txBody>
          <a:bodyPr wrap="square" rtlCol="0">
            <a:spAutoFit/>
          </a:bodyPr>
          <a:lstStyle/>
          <a:p>
            <a:pPr algn="r"/>
            <a:r>
              <a:rPr lang="ar-EG" dirty="0" smtClean="0">
                <a:solidFill>
                  <a:srgbClr val="FF0000"/>
                </a:solidFill>
              </a:rPr>
              <a:t>لوكيشن</a:t>
            </a:r>
            <a:endParaRPr lang="en-US"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994807110"/>
              </p:ext>
            </p:extLst>
          </p:nvPr>
        </p:nvGraphicFramePr>
        <p:xfrm>
          <a:off x="7024687" y="5598249"/>
          <a:ext cx="4905376" cy="804334"/>
        </p:xfrm>
        <a:graphic>
          <a:graphicData uri="http://schemas.openxmlformats.org/drawingml/2006/table">
            <a:tbl>
              <a:tblPr firstRow="1" bandRow="1">
                <a:tableStyleId>{5940675A-B579-460E-94D1-54222C63F5DA}</a:tableStyleId>
              </a:tblPr>
              <a:tblGrid>
                <a:gridCol w="2452688"/>
                <a:gridCol w="2452688"/>
              </a:tblGrid>
              <a:tr h="402167">
                <a:tc>
                  <a:txBody>
                    <a:bodyPr/>
                    <a:lstStyle/>
                    <a:p>
                      <a:r>
                        <a:rPr lang="en-US" dirty="0" smtClean="0"/>
                        <a:t>y</a:t>
                      </a:r>
                      <a:endParaRPr lang="en-US" dirty="0"/>
                    </a:p>
                  </a:txBody>
                  <a:tcPr/>
                </a:tc>
                <a:tc>
                  <a:txBody>
                    <a:bodyPr/>
                    <a:lstStyle/>
                    <a:p>
                      <a:r>
                        <a:rPr lang="en-US" dirty="0" smtClean="0"/>
                        <a:t>x</a:t>
                      </a:r>
                      <a:endParaRPr lang="en-US" dirty="0"/>
                    </a:p>
                  </a:txBody>
                  <a:tcPr/>
                </a:tc>
              </a:tr>
              <a:tr h="402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29.88443074218763</a:t>
                      </a:r>
                    </a:p>
                  </a:txBody>
                  <a:tcPr/>
                </a:tc>
                <a:tc>
                  <a:txBody>
                    <a:bodyPr/>
                    <a:lstStyle/>
                    <a:p>
                      <a:r>
                        <a:rPr lang="en-US" dirty="0" smtClean="0"/>
                        <a:t>31.222144633465653, </a:t>
                      </a:r>
                      <a:endParaRPr lang="en-US" dirty="0"/>
                    </a:p>
                  </a:txBody>
                  <a:tcPr/>
                </a:tc>
              </a:tr>
            </a:tbl>
          </a:graphicData>
        </a:graphic>
      </p:graphicFrame>
      <p:sp>
        <p:nvSpPr>
          <p:cNvPr id="8" name="TextBox 7"/>
          <p:cNvSpPr txBox="1"/>
          <p:nvPr/>
        </p:nvSpPr>
        <p:spPr>
          <a:xfrm>
            <a:off x="9434513" y="250958"/>
            <a:ext cx="2495550" cy="374650"/>
          </a:xfrm>
          <a:prstGeom prst="rect">
            <a:avLst/>
          </a:prstGeom>
          <a:noFill/>
        </p:spPr>
        <p:txBody>
          <a:bodyPr wrap="square" rtlCol="0">
            <a:spAutoFit/>
          </a:bodyPr>
          <a:lstStyle/>
          <a:p>
            <a:pPr algn="r"/>
            <a:r>
              <a:rPr lang="ar-EG" dirty="0" smtClean="0">
                <a:solidFill>
                  <a:srgbClr val="FF0000"/>
                </a:solidFill>
              </a:rPr>
              <a:t>نبذه عن المكان</a:t>
            </a:r>
            <a:endParaRPr lang="en-US"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480681"/>
            <a:ext cx="4287791" cy="2401163"/>
          </a:xfrm>
          <a:prstGeom prst="rect">
            <a:avLst/>
          </a:prstGeom>
        </p:spPr>
      </p:pic>
    </p:spTree>
    <p:extLst>
      <p:ext uri="{BB962C8B-B14F-4D97-AF65-F5344CB8AC3E}">
        <p14:creationId xmlns:p14="http://schemas.microsoft.com/office/powerpoint/2010/main" val="3618640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63</Words>
  <Application>Microsoft Office PowerPoint</Application>
  <PresentationFormat>Widescreen</PresentationFormat>
  <Paragraphs>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 من اشهر مطاعم الاسكندرية وهو مطعم يوناني متخصص بالأسماك، يطل المطعم على الميناء وقلعة قايتباي وهذا ماأكسبه ميزة اضافية ولعل أبرز الاسباب التي جعلته يعتلي قائمة اشهر مطاعم الاسماك هو أطباق السمك التي يقدمها على الطريقة اليونانية الطبق الرئيسي في المطعم عبارة عن سمكة كبيرة من النوع الذي تختاره أنت مع شرائح البطاطس والليمون الى جانب طبق الأرز.</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تحتوي على ثلاثة أهرامات وبالتحديد توجد في الجيزة الهرم الأول للملك خوفو وهو الأكبر بين الأهرامات الثلاثة ويعود بناؤه إلى عهد الأسرة الرابعة ويبلغ ارتفاعه حوالي 146 مترا. والهرم الثاني للملك خفرع ابن الملك خوفو ويبلغ ارتفاعه حوالي 143.5 مترا ويحتوي علي مدخلان من الجهة الشمالية ويسمى الهرم الأعظم. ننتقل بعد ذلك إلي هرم الملك منقرع وهو ابن الملك خفرع وقد يصل ارتفاعه إلى ستة وستون مترا ونصف. </dc:title>
  <dc:creator>pc</dc:creator>
  <cp:lastModifiedBy>Mohammed Yara</cp:lastModifiedBy>
  <cp:revision>7</cp:revision>
  <dcterms:created xsi:type="dcterms:W3CDTF">2021-07-11T17:43:40Z</dcterms:created>
  <dcterms:modified xsi:type="dcterms:W3CDTF">2021-07-31T19:22:03Z</dcterms:modified>
</cp:coreProperties>
</file>