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272" y="1727296"/>
            <a:ext cx="3867150" cy="332452"/>
          </a:xfrm>
        </p:spPr>
        <p:txBody>
          <a:bodyPr>
            <a:noAutofit/>
          </a:bodyPr>
          <a:lstStyle/>
          <a:p>
            <a:pPr algn="r" rtl="1"/>
            <a:r>
              <a:rPr lang="ar-EG" sz="1400" dirty="0" smtClean="0"/>
              <a:t>- </a:t>
            </a:r>
            <a:r>
              <a:rPr lang="ar-EG" sz="1400" dirty="0"/>
              <a:t>وهو لم يُصبح مطعم شهير فقط وواحد من أفضل 10 مطاعم في الإسكندرية، بل يُعتبر معلم زيارة في حد ذاته، وجاءت شهرته من الأسماك، إلا أنه يقدم أيضا مجموعة من أفضل المشويات والوجبات المتنوعة</a:t>
            </a:r>
            <a:r>
              <a:rPr lang="ar-EG" sz="1400" dirty="0" smtClean="0"/>
              <a:t>.</a:t>
            </a:r>
            <a:endParaRPr lang="en-US" sz="1400" dirty="0"/>
          </a:p>
        </p:txBody>
      </p:sp>
      <p:sp>
        <p:nvSpPr>
          <p:cNvPr id="4" name="TextBox 3"/>
          <p:cNvSpPr txBox="1"/>
          <p:nvPr/>
        </p:nvSpPr>
        <p:spPr>
          <a:xfrm>
            <a:off x="1123950" y="409575"/>
            <a:ext cx="2495550" cy="374650"/>
          </a:xfrm>
          <a:prstGeom prst="rect">
            <a:avLst/>
          </a:prstGeom>
          <a:noFill/>
        </p:spPr>
        <p:txBody>
          <a:bodyPr wrap="square" rtlCol="0">
            <a:spAutoFit/>
          </a:bodyPr>
          <a:lstStyle/>
          <a:p>
            <a:r>
              <a:rPr lang="ar-EG" dirty="0" smtClean="0">
                <a:solidFill>
                  <a:srgbClr val="FF0000"/>
                </a:solidFill>
              </a:rPr>
              <a:t> صوره </a:t>
            </a:r>
            <a:r>
              <a:rPr lang="ar-EG" b="1" cap="all" dirty="0"/>
              <a:t>مطعم بلبع</a:t>
            </a:r>
            <a:endParaRPr lang="ar-EG" b="1" dirty="0"/>
          </a:p>
        </p:txBody>
      </p:sp>
      <p:sp>
        <p:nvSpPr>
          <p:cNvPr id="5" name="Rectangle 4"/>
          <p:cNvSpPr/>
          <p:nvPr/>
        </p:nvSpPr>
        <p:spPr>
          <a:xfrm>
            <a:off x="7958410" y="3161437"/>
            <a:ext cx="3910012" cy="1643527"/>
          </a:xfrm>
          <a:prstGeom prst="rect">
            <a:avLst/>
          </a:prstGeom>
        </p:spPr>
        <p:txBody>
          <a:bodyPr vert="horz" lIns="91440" tIns="45720" rIns="91440" bIns="45720" rtlCol="0" anchor="ctr">
            <a:noAutofit/>
          </a:bodyPr>
          <a:lstStyle/>
          <a:p>
            <a:pPr algn="r">
              <a:lnSpc>
                <a:spcPct val="90000"/>
              </a:lnSpc>
              <a:spcBef>
                <a:spcPct val="0"/>
              </a:spcBef>
            </a:pPr>
            <a:r>
              <a:rPr lang="en-US" sz="1600" dirty="0">
                <a:latin typeface="+mj-lt"/>
                <a:ea typeface="+mj-ea"/>
                <a:cs typeface="+mj-cs"/>
              </a:rPr>
              <a:t>https://www.google.com/maps/place/%D9%85%D8%B7%D8%B9%D9%85+%D8%A8%D9%84%D8%A8%D8%B9+%D8%A7%D8%B3%D9%83%D9%86%D8%AF%D8%B1%D9%8A%D8%A9%E2%80%AD/@31.3238659,30.06421,17z/data=!3m1!4b1!4m5!3m4!1s0x14f5d1a2b2e646c1:0x8ea0a67535f73129!8m2!3d31.3238659!4d30.0620213</a:t>
            </a:r>
          </a:p>
        </p:txBody>
      </p:sp>
      <p:sp>
        <p:nvSpPr>
          <p:cNvPr id="6" name="TextBox 5"/>
          <p:cNvSpPr txBox="1"/>
          <p:nvPr/>
        </p:nvSpPr>
        <p:spPr>
          <a:xfrm>
            <a:off x="9477375" y="2786787"/>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71107768"/>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30.062042759612247</a:t>
                      </a:r>
                    </a:p>
                  </a:txBody>
                  <a:tcPr/>
                </a:tc>
                <a:tc>
                  <a:txBody>
                    <a:bodyPr/>
                    <a:lstStyle/>
                    <a:p>
                      <a:r>
                        <a:rPr lang="en-US" dirty="0" smtClean="0"/>
                        <a:t>31.32405834678478, </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1223" y="1893522"/>
            <a:ext cx="4732624" cy="2662101"/>
          </a:xfrm>
          <a:prstGeom prst="rect">
            <a:avLst/>
          </a:prstGeom>
        </p:spPr>
      </p:pic>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65</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 وهو لم يُصبح مطعم شهير فقط وواحد من أفضل 10 مطاعم في الإسكندرية، بل يُعتبر معلم زيارة في حد ذاته، وجاءت شهرته من الأسماك، إلا أنه يقدم أيضا مجموعة من أفضل المشويات والوجبات المتنوعة.</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Mohammed Yara</cp:lastModifiedBy>
  <cp:revision>6</cp:revision>
  <dcterms:created xsi:type="dcterms:W3CDTF">2021-07-11T17:43:40Z</dcterms:created>
  <dcterms:modified xsi:type="dcterms:W3CDTF">2021-07-31T19:25:09Z</dcterms:modified>
</cp:coreProperties>
</file>