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400" dirty="0" smtClean="0"/>
              <a:t>- </a:t>
            </a:r>
            <a:r>
              <a:rPr lang="ar-EG" sz="1400" dirty="0"/>
              <a:t>وهو من أكثر المطاعم عراقة في هذه المدينة الساحرة، حيث تم افتتاحه عام 1938 ويتميز بأجوائه الرومانسية وجلساته الكلاسيكية المطلة على البحر المتوسطوهو يشتهر بتشكيلة واسعة من المأكولات البحرية والاطباق الإيطالية الشهية</a:t>
            </a:r>
            <a:r>
              <a:rPr lang="ar-EG" sz="1400" dirty="0" smtClean="0"/>
              <a:t>.</a:t>
            </a:r>
            <a:endParaRPr lang="en-US" sz="1400" dirty="0"/>
          </a:p>
        </p:txBody>
      </p:sp>
      <p:sp>
        <p:nvSpPr>
          <p:cNvPr id="4" name="TextBox 3"/>
          <p:cNvSpPr txBox="1"/>
          <p:nvPr/>
        </p:nvSpPr>
        <p:spPr>
          <a:xfrm>
            <a:off x="1123950" y="409575"/>
            <a:ext cx="2495550" cy="374650"/>
          </a:xfrm>
          <a:prstGeom prst="rect">
            <a:avLst/>
          </a:prstGeom>
          <a:noFill/>
        </p:spPr>
        <p:txBody>
          <a:bodyPr wrap="square" rtlCol="0">
            <a:spAutoFit/>
          </a:bodyPr>
          <a:lstStyle/>
          <a:p>
            <a:r>
              <a:rPr lang="ar-EG" dirty="0" smtClean="0">
                <a:solidFill>
                  <a:srgbClr val="FF0000"/>
                </a:solidFill>
              </a:rPr>
              <a:t> صوره </a:t>
            </a:r>
            <a:r>
              <a:rPr lang="ar-EG" dirty="0"/>
              <a:t> </a:t>
            </a:r>
            <a:r>
              <a:rPr lang="ar-EG" b="1" cap="all" dirty="0"/>
              <a:t>مطعم سان جيوفاني</a:t>
            </a:r>
            <a:endParaRPr lang="ar-EG" dirty="0"/>
          </a:p>
        </p:txBody>
      </p:sp>
      <p:sp>
        <p:nvSpPr>
          <p:cNvPr id="5" name="Rectangle 4"/>
          <p:cNvSpPr/>
          <p:nvPr/>
        </p:nvSpPr>
        <p:spPr>
          <a:xfrm>
            <a:off x="7958410"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400" dirty="0">
                <a:latin typeface="+mj-lt"/>
                <a:ea typeface="+mj-ea"/>
                <a:cs typeface="+mj-cs"/>
              </a:rPr>
              <a:t>https://www.google.com/maps/place/%D9%81%D9%86%D8%AF%D9%82+%D9%88+%D9%85%D8%B7%D8%B9%D9%85+%D8%B3%D8%A7%D9%86+%D8%AC%D9%8A%D9%88%D9%81%D8%A7%D9%86%D9%89+%D8%B3%D8%AA%D8%A7%D9%86%D9%84%D9%89%E2%80%AD/@31.2339949,29.9499411,17z/data=!3m1!4b1!4m8!3m7!1s0x14f5c4eab0c6dea1:0x9532d74ef8d616f0!5m2!4m1!1i2!8m2!3d31.2340355!4d29.9476239?hl=ar</a:t>
            </a: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85458638"/>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29.94761292737606</a:t>
                      </a:r>
                    </a:p>
                  </a:txBody>
                  <a:tcPr/>
                </a:tc>
                <a:tc>
                  <a:txBody>
                    <a:bodyPr/>
                    <a:lstStyle/>
                    <a:p>
                      <a:r>
                        <a:rPr lang="en-US" dirty="0" smtClean="0"/>
                        <a:t>31.234205877791037,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05" y="996178"/>
            <a:ext cx="4876800" cy="4848225"/>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65</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وهو من أكثر المطاعم عراقة في هذه المدينة الساحرة، حيث تم افتتاحه عام 1938 ويتميز بأجوائه الرومانسية وجلساته الكلاسيكية المطلة على البحر المتوسطوهو يشتهر بتشكيلة واسعة من المأكولات البحرية والاطباق الإيطالية الشهية.</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Mohammed Yara</cp:lastModifiedBy>
  <cp:revision>6</cp:revision>
  <dcterms:created xsi:type="dcterms:W3CDTF">2021-07-11T17:43:40Z</dcterms:created>
  <dcterms:modified xsi:type="dcterms:W3CDTF">2021-07-31T19:26:29Z</dcterms:modified>
</cp:coreProperties>
</file>