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0" d="100"/>
          <a:sy n="110" d="100"/>
        </p:scale>
        <p:origin x="59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DAE79F1-2B14-429C-83E8-ADA25F267CBF}" type="datetimeFigureOut">
              <a:rPr lang="en-US" smtClean="0"/>
              <a:t>7/31/2021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E4FF25-B6A4-4D51-AD57-8B6AC909BE9A}" type="slidenum">
              <a:rPr lang="en-US" smtClean="0"/>
              <a:t>‹#›</a:t>
            </a:fld>
            <a:endParaRPr lang="en-US"/>
          </a:p>
        </p:txBody>
      </p:sp>
    </p:spTree>
    <p:extLst>
      <p:ext uri="{BB962C8B-B14F-4D97-AF65-F5344CB8AC3E}">
        <p14:creationId xmlns:p14="http://schemas.microsoft.com/office/powerpoint/2010/main" val="8060619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DAE79F1-2B14-429C-83E8-ADA25F267CBF}" type="datetimeFigureOut">
              <a:rPr lang="en-US" smtClean="0"/>
              <a:t>7/31/2021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E4FF25-B6A4-4D51-AD57-8B6AC909BE9A}" type="slidenum">
              <a:rPr lang="en-US" smtClean="0"/>
              <a:t>‹#›</a:t>
            </a:fld>
            <a:endParaRPr lang="en-US"/>
          </a:p>
        </p:txBody>
      </p:sp>
    </p:spTree>
    <p:extLst>
      <p:ext uri="{BB962C8B-B14F-4D97-AF65-F5344CB8AC3E}">
        <p14:creationId xmlns:p14="http://schemas.microsoft.com/office/powerpoint/2010/main" val="8193588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DAE79F1-2B14-429C-83E8-ADA25F267CBF}" type="datetimeFigureOut">
              <a:rPr lang="en-US" smtClean="0"/>
              <a:t>7/31/2021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E4FF25-B6A4-4D51-AD57-8B6AC909BE9A}" type="slidenum">
              <a:rPr lang="en-US" smtClean="0"/>
              <a:t>‹#›</a:t>
            </a:fld>
            <a:endParaRPr lang="en-US"/>
          </a:p>
        </p:txBody>
      </p:sp>
    </p:spTree>
    <p:extLst>
      <p:ext uri="{BB962C8B-B14F-4D97-AF65-F5344CB8AC3E}">
        <p14:creationId xmlns:p14="http://schemas.microsoft.com/office/powerpoint/2010/main" val="26832105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DAE79F1-2B14-429C-83E8-ADA25F267CBF}" type="datetimeFigureOut">
              <a:rPr lang="en-US" smtClean="0"/>
              <a:t>7/31/2021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E4FF25-B6A4-4D51-AD57-8B6AC909BE9A}" type="slidenum">
              <a:rPr lang="en-US" smtClean="0"/>
              <a:t>‹#›</a:t>
            </a:fld>
            <a:endParaRPr lang="en-US"/>
          </a:p>
        </p:txBody>
      </p:sp>
    </p:spTree>
    <p:extLst>
      <p:ext uri="{BB962C8B-B14F-4D97-AF65-F5344CB8AC3E}">
        <p14:creationId xmlns:p14="http://schemas.microsoft.com/office/powerpoint/2010/main" val="23998564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DAE79F1-2B14-429C-83E8-ADA25F267CBF}" type="datetimeFigureOut">
              <a:rPr lang="en-US" smtClean="0"/>
              <a:t>7/31/2021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E4FF25-B6A4-4D51-AD57-8B6AC909BE9A}" type="slidenum">
              <a:rPr lang="en-US" smtClean="0"/>
              <a:t>‹#›</a:t>
            </a:fld>
            <a:endParaRPr lang="en-US"/>
          </a:p>
        </p:txBody>
      </p:sp>
    </p:spTree>
    <p:extLst>
      <p:ext uri="{BB962C8B-B14F-4D97-AF65-F5344CB8AC3E}">
        <p14:creationId xmlns:p14="http://schemas.microsoft.com/office/powerpoint/2010/main" val="27322348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DAE79F1-2B14-429C-83E8-ADA25F267CBF}" type="datetimeFigureOut">
              <a:rPr lang="en-US" smtClean="0"/>
              <a:t>7/31/2021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E4FF25-B6A4-4D51-AD57-8B6AC909BE9A}" type="slidenum">
              <a:rPr lang="en-US" smtClean="0"/>
              <a:t>‹#›</a:t>
            </a:fld>
            <a:endParaRPr lang="en-US"/>
          </a:p>
        </p:txBody>
      </p:sp>
    </p:spTree>
    <p:extLst>
      <p:ext uri="{BB962C8B-B14F-4D97-AF65-F5344CB8AC3E}">
        <p14:creationId xmlns:p14="http://schemas.microsoft.com/office/powerpoint/2010/main" val="25629604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DAE79F1-2B14-429C-83E8-ADA25F267CBF}" type="datetimeFigureOut">
              <a:rPr lang="en-US" smtClean="0"/>
              <a:t>7/31/2021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E4FF25-B6A4-4D51-AD57-8B6AC909BE9A}" type="slidenum">
              <a:rPr lang="en-US" smtClean="0"/>
              <a:t>‹#›</a:t>
            </a:fld>
            <a:endParaRPr lang="en-US"/>
          </a:p>
        </p:txBody>
      </p:sp>
    </p:spTree>
    <p:extLst>
      <p:ext uri="{BB962C8B-B14F-4D97-AF65-F5344CB8AC3E}">
        <p14:creationId xmlns:p14="http://schemas.microsoft.com/office/powerpoint/2010/main" val="10944045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DAE79F1-2B14-429C-83E8-ADA25F267CBF}" type="datetimeFigureOut">
              <a:rPr lang="en-US" smtClean="0"/>
              <a:t>7/31/2021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E4FF25-B6A4-4D51-AD57-8B6AC909BE9A}" type="slidenum">
              <a:rPr lang="en-US" smtClean="0"/>
              <a:t>‹#›</a:t>
            </a:fld>
            <a:endParaRPr lang="en-US"/>
          </a:p>
        </p:txBody>
      </p:sp>
    </p:spTree>
    <p:extLst>
      <p:ext uri="{BB962C8B-B14F-4D97-AF65-F5344CB8AC3E}">
        <p14:creationId xmlns:p14="http://schemas.microsoft.com/office/powerpoint/2010/main" val="31695753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AE79F1-2B14-429C-83E8-ADA25F267CBF}" type="datetimeFigureOut">
              <a:rPr lang="en-US" smtClean="0"/>
              <a:t>7/31/2021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FE4FF25-B6A4-4D51-AD57-8B6AC909BE9A}" type="slidenum">
              <a:rPr lang="en-US" smtClean="0"/>
              <a:t>‹#›</a:t>
            </a:fld>
            <a:endParaRPr lang="en-US"/>
          </a:p>
        </p:txBody>
      </p:sp>
    </p:spTree>
    <p:extLst>
      <p:ext uri="{BB962C8B-B14F-4D97-AF65-F5344CB8AC3E}">
        <p14:creationId xmlns:p14="http://schemas.microsoft.com/office/powerpoint/2010/main" val="1895768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DAE79F1-2B14-429C-83E8-ADA25F267CBF}" type="datetimeFigureOut">
              <a:rPr lang="en-US" smtClean="0"/>
              <a:t>7/31/2021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E4FF25-B6A4-4D51-AD57-8B6AC909BE9A}" type="slidenum">
              <a:rPr lang="en-US" smtClean="0"/>
              <a:t>‹#›</a:t>
            </a:fld>
            <a:endParaRPr lang="en-US"/>
          </a:p>
        </p:txBody>
      </p:sp>
    </p:spTree>
    <p:extLst>
      <p:ext uri="{BB962C8B-B14F-4D97-AF65-F5344CB8AC3E}">
        <p14:creationId xmlns:p14="http://schemas.microsoft.com/office/powerpoint/2010/main" val="20859762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DAE79F1-2B14-429C-83E8-ADA25F267CBF}" type="datetimeFigureOut">
              <a:rPr lang="en-US" smtClean="0"/>
              <a:t>7/31/2021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E4FF25-B6A4-4D51-AD57-8B6AC909BE9A}" type="slidenum">
              <a:rPr lang="en-US" smtClean="0"/>
              <a:t>‹#›</a:t>
            </a:fld>
            <a:endParaRPr lang="en-US"/>
          </a:p>
        </p:txBody>
      </p:sp>
    </p:spTree>
    <p:extLst>
      <p:ext uri="{BB962C8B-B14F-4D97-AF65-F5344CB8AC3E}">
        <p14:creationId xmlns:p14="http://schemas.microsoft.com/office/powerpoint/2010/main" val="13574376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DAE79F1-2B14-429C-83E8-ADA25F267CBF}" type="datetimeFigureOut">
              <a:rPr lang="en-US" smtClean="0"/>
              <a:t>7/31/2021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E4FF25-B6A4-4D51-AD57-8B6AC909BE9A}" type="slidenum">
              <a:rPr lang="en-US" smtClean="0"/>
              <a:t>‹#›</a:t>
            </a:fld>
            <a:endParaRPr lang="en-US"/>
          </a:p>
        </p:txBody>
      </p:sp>
    </p:spTree>
    <p:extLst>
      <p:ext uri="{BB962C8B-B14F-4D97-AF65-F5344CB8AC3E}">
        <p14:creationId xmlns:p14="http://schemas.microsoft.com/office/powerpoint/2010/main" val="8135731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01272" y="1727296"/>
            <a:ext cx="3867150" cy="332452"/>
          </a:xfrm>
        </p:spPr>
        <p:txBody>
          <a:bodyPr>
            <a:noAutofit/>
          </a:bodyPr>
          <a:lstStyle/>
          <a:p>
            <a:pPr algn="r" rtl="1"/>
            <a:r>
              <a:rPr lang="ar-EG" sz="1200" dirty="0"/>
              <a:t>تم بناء متحف الإسكندرية القومي على الطراز الإيطالي تبعًا لأحد الأثرياء بالإسكندرية الذي كان مالكًا له في بادئ الأمر، ثم قام ذلك الرجل ببيع قصره إلى السفارة الأمريكية عام 1954، وبعد ذلك قام المجلس الأعلى للآثار التابع لوزارة الثقافة المصرية بشرائه عام 1996وتم البدء في ترميمه وتحويله إلى متحف الإسكندرية القومي وافتتاحه عام 2003.</a:t>
            </a:r>
            <a:br>
              <a:rPr lang="ar-EG" sz="1200" dirty="0"/>
            </a:br>
            <a:r>
              <a:rPr lang="ar-EG" sz="1200" dirty="0"/>
              <a:t>يشمل متحف الإسكندرية القومي على مجموعة كبيرة من القطع الأثرية التي قد يصل عددها إلى 1800 قطعة أثرية من كافة العصور القديمة والحديثة، وقد تم جلب هذه القطع الأثرية من العديد من المتاحف المنتشرة في كافة ربوع مصر كالمتحف القبطي الموجود بالقاهرة والمتحف الإسلامي والمتحف اليوناني والروماني وغيرها من المتاحف فهي آثار مُجمعة لتمثل الحضارة المصرية</a:t>
            </a:r>
            <a:r>
              <a:rPr lang="ar-EG" sz="1200" dirty="0" smtClean="0"/>
              <a:t>.</a:t>
            </a:r>
            <a:endParaRPr lang="en-US" sz="1200" dirty="0"/>
          </a:p>
        </p:txBody>
      </p:sp>
      <p:sp>
        <p:nvSpPr>
          <p:cNvPr id="4" name="TextBox 3"/>
          <p:cNvSpPr txBox="1"/>
          <p:nvPr/>
        </p:nvSpPr>
        <p:spPr>
          <a:xfrm>
            <a:off x="1123949" y="409575"/>
            <a:ext cx="3186793" cy="369332"/>
          </a:xfrm>
          <a:prstGeom prst="rect">
            <a:avLst/>
          </a:prstGeom>
          <a:noFill/>
        </p:spPr>
        <p:txBody>
          <a:bodyPr wrap="square" rtlCol="0">
            <a:spAutoFit/>
          </a:bodyPr>
          <a:lstStyle/>
          <a:p>
            <a:r>
              <a:rPr lang="ar-EG" dirty="0" smtClean="0">
                <a:solidFill>
                  <a:srgbClr val="FF0000"/>
                </a:solidFill>
              </a:rPr>
              <a:t> صوره </a:t>
            </a:r>
            <a:r>
              <a:rPr lang="ar-EG" dirty="0"/>
              <a:t> متحف الإسكندرية </a:t>
            </a:r>
            <a:r>
              <a:rPr lang="ar-EG" dirty="0" smtClean="0"/>
              <a:t>القومي</a:t>
            </a:r>
            <a:endParaRPr lang="ar-EG" dirty="0"/>
          </a:p>
        </p:txBody>
      </p:sp>
      <p:sp>
        <p:nvSpPr>
          <p:cNvPr id="5" name="Rectangle 4"/>
          <p:cNvSpPr/>
          <p:nvPr/>
        </p:nvSpPr>
        <p:spPr>
          <a:xfrm>
            <a:off x="7958410" y="3339717"/>
            <a:ext cx="3910012" cy="1643527"/>
          </a:xfrm>
          <a:prstGeom prst="rect">
            <a:avLst/>
          </a:prstGeom>
        </p:spPr>
        <p:txBody>
          <a:bodyPr vert="horz" lIns="91440" tIns="45720" rIns="91440" bIns="45720" rtlCol="0" anchor="ctr">
            <a:noAutofit/>
          </a:bodyPr>
          <a:lstStyle/>
          <a:p>
            <a:pPr algn="r">
              <a:lnSpc>
                <a:spcPct val="90000"/>
              </a:lnSpc>
              <a:spcBef>
                <a:spcPct val="0"/>
              </a:spcBef>
            </a:pPr>
            <a:r>
              <a:rPr lang="en-US" sz="1600" dirty="0">
                <a:latin typeface="+mj-lt"/>
                <a:ea typeface="+mj-ea"/>
                <a:cs typeface="+mj-cs"/>
              </a:rPr>
              <a:t>https://www.google.com/maps/place/%D9%85%D8%AA%D8%AD%D9%81+%D8%A7%D9%84%D8%A3%D8%B3%D9%83%D9%86%D8%AF%D8%B1%D9%8A%D8%A9+%D8%A7%D9%84%D9%82%D9%88%D9%85%D9%8A%E2%80%AD/@31.2007415,29.9153864,17z/data=!3m1!4b1!4m5!3m4!1s0x14f5c38efd4b015d:0xa2ebaf38ebb3039b!8m2!3d31.2007415!4d29.9131977</a:t>
            </a:r>
          </a:p>
        </p:txBody>
      </p:sp>
      <p:sp>
        <p:nvSpPr>
          <p:cNvPr id="6" name="TextBox 5"/>
          <p:cNvSpPr txBox="1"/>
          <p:nvPr/>
        </p:nvSpPr>
        <p:spPr>
          <a:xfrm>
            <a:off x="9477375" y="2786787"/>
            <a:ext cx="2495550" cy="374650"/>
          </a:xfrm>
          <a:prstGeom prst="rect">
            <a:avLst/>
          </a:prstGeom>
          <a:noFill/>
        </p:spPr>
        <p:txBody>
          <a:bodyPr wrap="square" rtlCol="0">
            <a:spAutoFit/>
          </a:bodyPr>
          <a:lstStyle/>
          <a:p>
            <a:pPr algn="r"/>
            <a:r>
              <a:rPr lang="ar-EG" dirty="0" smtClean="0">
                <a:solidFill>
                  <a:srgbClr val="FF0000"/>
                </a:solidFill>
              </a:rPr>
              <a:t>لوكيشن</a:t>
            </a:r>
            <a:endParaRPr lang="en-US" dirty="0">
              <a:solidFill>
                <a:srgbClr val="FF0000"/>
              </a:solidFill>
            </a:endParaRPr>
          </a:p>
        </p:txBody>
      </p:sp>
      <p:graphicFrame>
        <p:nvGraphicFramePr>
          <p:cNvPr id="7" name="Table 6"/>
          <p:cNvGraphicFramePr>
            <a:graphicFrameLocks noGrp="1"/>
          </p:cNvGraphicFramePr>
          <p:nvPr>
            <p:extLst>
              <p:ext uri="{D42A27DB-BD31-4B8C-83A1-F6EECF244321}">
                <p14:modId xmlns:p14="http://schemas.microsoft.com/office/powerpoint/2010/main" val="149699162"/>
              </p:ext>
            </p:extLst>
          </p:nvPr>
        </p:nvGraphicFramePr>
        <p:xfrm>
          <a:off x="7024687" y="5598249"/>
          <a:ext cx="4905376" cy="804334"/>
        </p:xfrm>
        <a:graphic>
          <a:graphicData uri="http://schemas.openxmlformats.org/drawingml/2006/table">
            <a:tbl>
              <a:tblPr firstRow="1" bandRow="1">
                <a:tableStyleId>{5940675A-B579-460E-94D1-54222C63F5DA}</a:tableStyleId>
              </a:tblPr>
              <a:tblGrid>
                <a:gridCol w="2452688"/>
                <a:gridCol w="2452688"/>
              </a:tblGrid>
              <a:tr h="402167">
                <a:tc>
                  <a:txBody>
                    <a:bodyPr/>
                    <a:lstStyle/>
                    <a:p>
                      <a:r>
                        <a:rPr lang="en-US" dirty="0" smtClean="0"/>
                        <a:t>y</a:t>
                      </a:r>
                      <a:endParaRPr lang="en-US" dirty="0"/>
                    </a:p>
                  </a:txBody>
                  <a:tcPr/>
                </a:tc>
                <a:tc>
                  <a:txBody>
                    <a:bodyPr/>
                    <a:lstStyle/>
                    <a:p>
                      <a:r>
                        <a:rPr lang="en-US" dirty="0" smtClean="0"/>
                        <a:t>x</a:t>
                      </a:r>
                      <a:endParaRPr lang="en-US" dirty="0"/>
                    </a:p>
                  </a:txBody>
                  <a:tcPr/>
                </a:tc>
              </a:tr>
              <a:tr h="40216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29.91322988875787</a:t>
                      </a:r>
                    </a:p>
                  </a:txBody>
                  <a:tcPr/>
                </a:tc>
                <a:tc>
                  <a:txBody>
                    <a:bodyPr/>
                    <a:lstStyle/>
                    <a:p>
                      <a:r>
                        <a:rPr lang="en-US" dirty="0" smtClean="0"/>
                        <a:t>31.201007613835735, </a:t>
                      </a:r>
                      <a:endParaRPr lang="en-US" dirty="0"/>
                    </a:p>
                  </a:txBody>
                  <a:tcPr/>
                </a:tc>
              </a:tr>
            </a:tbl>
          </a:graphicData>
        </a:graphic>
      </p:graphicFrame>
      <p:sp>
        <p:nvSpPr>
          <p:cNvPr id="8" name="TextBox 7"/>
          <p:cNvSpPr txBox="1"/>
          <p:nvPr/>
        </p:nvSpPr>
        <p:spPr>
          <a:xfrm>
            <a:off x="9434513" y="250958"/>
            <a:ext cx="2495550" cy="374650"/>
          </a:xfrm>
          <a:prstGeom prst="rect">
            <a:avLst/>
          </a:prstGeom>
          <a:noFill/>
        </p:spPr>
        <p:txBody>
          <a:bodyPr wrap="square" rtlCol="0">
            <a:spAutoFit/>
          </a:bodyPr>
          <a:lstStyle/>
          <a:p>
            <a:pPr algn="r"/>
            <a:r>
              <a:rPr lang="ar-EG" dirty="0" smtClean="0">
                <a:solidFill>
                  <a:srgbClr val="FF0000"/>
                </a:solidFill>
              </a:rPr>
              <a:t>نبذه عن المكان</a:t>
            </a:r>
            <a:endParaRPr lang="en-US" dirty="0">
              <a:solidFill>
                <a:srgbClr val="FF0000"/>
              </a:solidFill>
            </a:endParaRP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2737" y="1239020"/>
            <a:ext cx="3844834" cy="3844834"/>
          </a:xfrm>
          <a:prstGeom prst="rect">
            <a:avLst/>
          </a:prstGeom>
        </p:spPr>
      </p:pic>
    </p:spTree>
    <p:extLst>
      <p:ext uri="{BB962C8B-B14F-4D97-AF65-F5344CB8AC3E}">
        <p14:creationId xmlns:p14="http://schemas.microsoft.com/office/powerpoint/2010/main" val="36186401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TotalTime>
  <Words>81</Words>
  <Application>Microsoft Office PowerPoint</Application>
  <PresentationFormat>Widescreen</PresentationFormat>
  <Paragraphs>9</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Times New Roman</vt:lpstr>
      <vt:lpstr>Office Theme</vt:lpstr>
      <vt:lpstr>تم بناء متحف الإسكندرية القومي على الطراز الإيطالي تبعًا لأحد الأثرياء بالإسكندرية الذي كان مالكًا له في بادئ الأمر، ثم قام ذلك الرجل ببيع قصره إلى السفارة الأمريكية عام 1954، وبعد ذلك قام المجلس الأعلى للآثار التابع لوزارة الثقافة المصرية بشرائه عام 1996وتم البدء في ترميمه وتحويله إلى متحف الإسكندرية القومي وافتتاحه عام 2003. يشمل متحف الإسكندرية القومي على مجموعة كبيرة من القطع الأثرية التي قد يصل عددها إلى 1800 قطعة أثرية من كافة العصور القديمة والحديثة، وقد تم جلب هذه القطع الأثرية من العديد من المتاحف المنتشرة في كافة ربوع مصر كالمتحف القبطي الموجود بالقاهرة والمتحف الإسلامي والمتحف اليوناني والروماني وغيرها من المتاحف فهي آثار مُجمعة لتمثل الحضارة المصرية.</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تحتوي على ثلاثة أهرامات وبالتحديد توجد في الجيزة الهرم الأول للملك خوفو وهو الأكبر بين الأهرامات الثلاثة ويعود بناؤه إلى عهد الأسرة الرابعة ويبلغ ارتفاعه حوالي 146 مترا. والهرم الثاني للملك خفرع ابن الملك خوفو ويبلغ ارتفاعه حوالي 143.5 مترا ويحتوي علي مدخلان من الجهة الشمالية ويسمى الهرم الأعظم. ننتقل بعد ذلك إلي هرم الملك منقرع وهو ابن الملك خفرع وقد يصل ارتفاعه إلى ستة وستون مترا ونصف. </dc:title>
  <dc:creator>pc</dc:creator>
  <cp:lastModifiedBy>Mohammed Yara</cp:lastModifiedBy>
  <cp:revision>6</cp:revision>
  <dcterms:created xsi:type="dcterms:W3CDTF">2021-07-11T17:43:40Z</dcterms:created>
  <dcterms:modified xsi:type="dcterms:W3CDTF">2021-07-31T19:27:45Z</dcterms:modified>
</cp:coreProperties>
</file>