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0252" y="1776805"/>
            <a:ext cx="3867150" cy="332452"/>
          </a:xfrm>
        </p:spPr>
        <p:txBody>
          <a:bodyPr>
            <a:noAutofit/>
          </a:bodyPr>
          <a:lstStyle/>
          <a:p>
            <a:pPr algn="r" rtl="1"/>
            <a:r>
              <a:rPr lang="ar-EG" sz="1100" dirty="0" smtClean="0"/>
              <a:t>- </a:t>
            </a:r>
            <a:r>
              <a:rPr lang="ar-EG" sz="1100" dirty="0"/>
              <a:t>تعتبر من أهم أماكن السياحة في الإسكندرية ومصر بشكل عام؛ حيث أنها منارة الثقافات والفنون والحضارات المختلفة حول العالم وتم افتتاح المكتبة بشكلها الجديد عام 2002، وسُميت بالمكتبة العظمى؛ فهي ليست مكتبة تضم الكتب فقط ولكنها تحتوي على العديد من المباني المتمثلة في:</a:t>
            </a:r>
            <a:br>
              <a:rPr lang="ar-EG" sz="1100" dirty="0"/>
            </a:br>
            <a:r>
              <a:rPr lang="ar-EG" sz="1100" dirty="0"/>
              <a:t>المكتبة الأم أو الرئيسية التي تحتوي على أعداد كبيرة من الكتب القيّمة في شتى المجالات.</a:t>
            </a:r>
            <a:br>
              <a:rPr lang="ar-EG" sz="1100" dirty="0"/>
            </a:br>
            <a:r>
              <a:rPr lang="ar-EG" sz="1100" dirty="0"/>
              <a:t>القُبة السماوية.</a:t>
            </a:r>
            <a:br>
              <a:rPr lang="ar-EG" sz="1100" dirty="0"/>
            </a:br>
            <a:r>
              <a:rPr lang="ar-EG" sz="1100" dirty="0"/>
              <a:t>قاعة مُخصصة لتعليم العلوم بشكل مبسط للأطفال.</a:t>
            </a:r>
            <a:br>
              <a:rPr lang="ar-EG" sz="1100" dirty="0"/>
            </a:br>
            <a:r>
              <a:rPr lang="ar-EG" sz="1100" dirty="0"/>
              <a:t>عدد (15) معرض مثل: معرض الخط العربي ومعرص النحت.</a:t>
            </a:r>
            <a:br>
              <a:rPr lang="ar-EG" sz="1100" dirty="0"/>
            </a:br>
            <a:r>
              <a:rPr lang="ar-EG" sz="1100" dirty="0"/>
              <a:t>عدده (13) مركز متخصص للبحث الأكاديمي كمركز الدراسات الديمقراطية.</a:t>
            </a:r>
            <a:br>
              <a:rPr lang="ar-EG" sz="1100" dirty="0"/>
            </a:br>
            <a:r>
              <a:rPr lang="ar-EG" sz="1100" dirty="0"/>
              <a:t>عدد (6) مكتبات مخصصة لكل فئة مثل: مكتبة الطفل ومكتبة الكتب النادرة، وغيرها.</a:t>
            </a:r>
            <a:br>
              <a:rPr lang="ar-EG" sz="1100" dirty="0"/>
            </a:br>
            <a:r>
              <a:rPr lang="ar-EG" sz="1100" dirty="0"/>
              <a:t>عدد (4) متاحف كمتحف السادات ومتحف المخطوطات.</a:t>
            </a:r>
            <a:br>
              <a:rPr lang="ar-EG" sz="1100" dirty="0"/>
            </a:br>
            <a:r>
              <a:rPr lang="ar-EG" sz="1100" dirty="0"/>
              <a:t>مبنى بانوراما الحضارة.</a:t>
            </a:r>
            <a:br>
              <a:rPr lang="ar-EG" sz="1100" dirty="0"/>
            </a:br>
            <a:r>
              <a:rPr lang="ar-EG" sz="1100" dirty="0"/>
              <a:t>عدد (4) قاعات لعمل المعارض المؤقتة </a:t>
            </a:r>
            <a:r>
              <a:rPr lang="ar-EG" sz="1100" dirty="0" smtClean="0"/>
              <a:t>للفنون</a:t>
            </a:r>
            <a:endParaRPr lang="en-US" sz="11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 مكتبة الإسكندرية</a:t>
            </a:r>
          </a:p>
        </p:txBody>
      </p:sp>
      <p:sp>
        <p:nvSpPr>
          <p:cNvPr id="5" name="Rectangle 4"/>
          <p:cNvSpPr/>
          <p:nvPr/>
        </p:nvSpPr>
        <p:spPr>
          <a:xfrm>
            <a:off x="7958410"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https://www.google.com/maps?q=%D9%85%D9%83%D8%AA%D8%A8%D8%A9+%D8%A7%D9%84%D8%A5%D8%B3%D9%83%D9%86%D8%AF%D8%B1%D9%8A%D8%A9&amp;source=lmns&amp;bih=880&amp;biw=1920&amp;rlz=1C2GCEA_enEG954&amp;hl=ar&amp;sa=X&amp;ved=2ahUKEwi4qe-qjInyAhVVwoUKHSHiA8AQ_AUoAXoECAEQAQ</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90188403"/>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29.90920120224874</a:t>
                      </a:r>
                    </a:p>
                  </a:txBody>
                  <a:tcPr/>
                </a:tc>
                <a:tc>
                  <a:txBody>
                    <a:bodyPr/>
                    <a:lstStyle/>
                    <a:p>
                      <a:r>
                        <a:rPr lang="en-US" dirty="0" smtClean="0"/>
                        <a:t>31.2090907100695,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22" y="1268730"/>
            <a:ext cx="3810000" cy="2857500"/>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66</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تعتبر من أهم أماكن السياحة في الإسكندرية ومصر بشكل عام؛ حيث أنها منارة الثقافات والفنون والحضارات المختلفة حول العالم وتم افتتاح المكتبة بشكلها الجديد عام 2002، وسُميت بالمكتبة العظمى؛ فهي ليست مكتبة تضم الكتب فقط ولكنها تحتوي على العديد من المباني المتمثلة في: المكتبة الأم أو الرئيسية التي تحتوي على أعداد كبيرة من الكتب القيّمة في شتى المجالات. القُبة السماوية. قاعة مُخصصة لتعليم العلوم بشكل مبسط للأطفال. عدد (15) معرض مثل: معرض الخط العربي ومعرص النحت. عدده (13) مركز متخصص للبحث الأكاديمي كمركز الدراسات الديمقراطية. عدد (6) مكتبات مخصصة لكل فئة مثل: مكتبة الطفل ومكتبة الكتب النادرة، وغيرها. عدد (4) متاحف كمتحف السادات ومتحف المخطوطات. مبنى بانوراما الحضارة. عدد (4) قاعات لعمل المعارض المؤقتة للفنون</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6</cp:revision>
  <dcterms:created xsi:type="dcterms:W3CDTF">2021-07-11T17:43:40Z</dcterms:created>
  <dcterms:modified xsi:type="dcterms:W3CDTF">2021-07-31T19:29:46Z</dcterms:modified>
</cp:coreProperties>
</file>