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06061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19358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68321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39985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AE79F1-2B14-429C-83E8-ADA25F267CBF}"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73223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AE79F1-2B14-429C-83E8-ADA25F267CBF}"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562960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AE79F1-2B14-429C-83E8-ADA25F267CBF}" type="datetimeFigureOut">
              <a:rPr lang="en-US" smtClean="0"/>
              <a:t>7/31/2021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094404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AE79F1-2B14-429C-83E8-ADA25F267CBF}" type="datetimeFigureOut">
              <a:rPr lang="en-US" smtClean="0"/>
              <a:t>7/31/2021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3169575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E79F1-2B14-429C-83E8-ADA25F267CBF}" type="datetimeFigureOut">
              <a:rPr lang="en-US" smtClean="0"/>
              <a:t>7/31/2021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89576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085976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357437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AE79F1-2B14-429C-83E8-ADA25F267CBF}" type="datetimeFigureOut">
              <a:rPr lang="en-US" smtClean="0"/>
              <a:t>7/31/2021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4FF25-B6A4-4D51-AD57-8B6AC909BE9A}" type="slidenum">
              <a:rPr lang="en-US" smtClean="0"/>
              <a:t>‹#›</a:t>
            </a:fld>
            <a:endParaRPr lang="en-US"/>
          </a:p>
        </p:txBody>
      </p:sp>
    </p:spTree>
    <p:extLst>
      <p:ext uri="{BB962C8B-B14F-4D97-AF65-F5344CB8AC3E}">
        <p14:creationId xmlns:p14="http://schemas.microsoft.com/office/powerpoint/2010/main" val="813573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272" y="1727296"/>
            <a:ext cx="3867150" cy="332452"/>
          </a:xfrm>
        </p:spPr>
        <p:txBody>
          <a:bodyPr>
            <a:noAutofit/>
          </a:bodyPr>
          <a:lstStyle/>
          <a:p>
            <a:pPr algn="r" rtl="1"/>
            <a:r>
              <a:rPr lang="ar-EG" sz="1400" dirty="0" smtClean="0"/>
              <a:t>- </a:t>
            </a:r>
            <a:r>
              <a:rPr lang="ar-EG" sz="1400" dirty="0"/>
              <a:t>يعتبر من أهم الطرق المرورية فهو من أهم رموز السياحة في الإسكندرية ويطل على ساحل البحر المتوسط ويمتد من “رأس التين” إلى “قصر المنتزه”، وتم بناءه في أوائل القرن (20) ويمتلأ بالسياح والمصريين في فصل الصيف حيث الجو المعتدل وهدوء البحر وروعة منظره</a:t>
            </a:r>
            <a:r>
              <a:rPr lang="ar-EG" sz="1400" dirty="0" smtClean="0"/>
              <a:t>.</a:t>
            </a:r>
            <a:r>
              <a:rPr lang="ar-EG" sz="1400" dirty="0"/>
              <a:t/>
            </a:r>
            <a:br>
              <a:rPr lang="ar-EG" sz="1400" dirty="0"/>
            </a:br>
            <a:r>
              <a:rPr lang="ar-EG" sz="1400" dirty="0"/>
              <a:t/>
            </a:r>
            <a:br>
              <a:rPr lang="ar-EG" sz="1400" dirty="0"/>
            </a:br>
            <a:endParaRPr lang="en-US" sz="1400" dirty="0"/>
          </a:p>
        </p:txBody>
      </p:sp>
      <p:sp>
        <p:nvSpPr>
          <p:cNvPr id="4" name="TextBox 3"/>
          <p:cNvSpPr txBox="1"/>
          <p:nvPr/>
        </p:nvSpPr>
        <p:spPr>
          <a:xfrm>
            <a:off x="1280704" y="419457"/>
            <a:ext cx="2495550" cy="374650"/>
          </a:xfrm>
          <a:prstGeom prst="rect">
            <a:avLst/>
          </a:prstGeom>
          <a:noFill/>
        </p:spPr>
        <p:txBody>
          <a:bodyPr wrap="square" rtlCol="0">
            <a:spAutoFit/>
          </a:bodyPr>
          <a:lstStyle/>
          <a:p>
            <a:r>
              <a:rPr lang="ar-EG" dirty="0" smtClean="0">
                <a:solidFill>
                  <a:srgbClr val="FF0000"/>
                </a:solidFill>
              </a:rPr>
              <a:t> صوره </a:t>
            </a:r>
            <a:r>
              <a:rPr lang="ar-EG" dirty="0"/>
              <a:t> كورنيش الإسكندرية</a:t>
            </a:r>
          </a:p>
        </p:txBody>
      </p:sp>
      <p:sp>
        <p:nvSpPr>
          <p:cNvPr id="5" name="Rectangle 4"/>
          <p:cNvSpPr/>
          <p:nvPr/>
        </p:nvSpPr>
        <p:spPr>
          <a:xfrm>
            <a:off x="7958410" y="3161437"/>
            <a:ext cx="3910012" cy="1643527"/>
          </a:xfrm>
          <a:prstGeom prst="rect">
            <a:avLst/>
          </a:prstGeom>
        </p:spPr>
        <p:txBody>
          <a:bodyPr vert="horz" lIns="91440" tIns="45720" rIns="91440" bIns="45720" rtlCol="0" anchor="ctr">
            <a:noAutofit/>
          </a:bodyPr>
          <a:lstStyle/>
          <a:p>
            <a:pPr algn="r">
              <a:lnSpc>
                <a:spcPct val="90000"/>
              </a:lnSpc>
              <a:spcBef>
                <a:spcPct val="0"/>
              </a:spcBef>
            </a:pPr>
            <a:r>
              <a:rPr lang="en-US" sz="1100" dirty="0">
                <a:latin typeface="+mj-lt"/>
                <a:ea typeface="+mj-ea"/>
                <a:cs typeface="+mj-cs"/>
              </a:rPr>
              <a:t>https://www.google.com/maps/place/%D9%83%D9%88%D8%B1%D9%86%D9%8A%D8%B4+%D8%A7%D9%84%D8%A7%D8%B3%D9%83%D9%86%D8%AF%D8%B1%D9%8A%D8%A9%D8%8C+%D8%A7%D9%84%D8%A3%D8%B2%D8%A7%D8%B1%D9%8A%D8%AA%D8%A9+%D9%88%D8%A7%D9%84%D8%B4%D8%A7%D8%B7%D8%A8%D9%8A%D8%8C+%D9%82%D8%B3%D9%85+%D8%A8%D8%A7%D8%A8+%D8%B4%D8%B1%D9%82%D9%8A%D8%8C+%D8%A7%D9%84%D8%A5%D8%B3%D9%83%D9%86%D8%AF%D8%B1%D9%8A%D8%A9%E2%80%AD/@31.2095857,29.9098199,17z/data=!3m1!4b1!4m9!1m2!2m1!1z2YPZiNix2YbZiti0INin2YTYpdiz2YPZhtiv2LHZitip!3m5!1s0x14f5c38a80002455:0x1421b3057f92d669!8m2!3d31.2095857!4d29.9076312!15sCiHZg9mI2LHZhtmK2LQg2KfZhNil2LPZg9mG2K_YsdmK2KmSAQV0cmFpbA</a:t>
            </a:r>
          </a:p>
        </p:txBody>
      </p:sp>
      <p:sp>
        <p:nvSpPr>
          <p:cNvPr id="6" name="TextBox 5"/>
          <p:cNvSpPr txBox="1"/>
          <p:nvPr/>
        </p:nvSpPr>
        <p:spPr>
          <a:xfrm>
            <a:off x="9477375" y="2786787"/>
            <a:ext cx="2495550" cy="374650"/>
          </a:xfrm>
          <a:prstGeom prst="rect">
            <a:avLst/>
          </a:prstGeom>
          <a:noFill/>
        </p:spPr>
        <p:txBody>
          <a:bodyPr wrap="square" rtlCol="0">
            <a:spAutoFit/>
          </a:bodyPr>
          <a:lstStyle/>
          <a:p>
            <a:pPr algn="r"/>
            <a:r>
              <a:rPr lang="ar-EG" dirty="0" smtClean="0">
                <a:solidFill>
                  <a:srgbClr val="FF0000"/>
                </a:solidFill>
              </a:rPr>
              <a:t>لوكيشن</a:t>
            </a:r>
            <a:endParaRPr lang="en-US" dirty="0">
              <a:solidFill>
                <a:srgbClr val="FF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4161306814"/>
              </p:ext>
            </p:extLst>
          </p:nvPr>
        </p:nvGraphicFramePr>
        <p:xfrm>
          <a:off x="7024687" y="5598249"/>
          <a:ext cx="4905376" cy="804334"/>
        </p:xfrm>
        <a:graphic>
          <a:graphicData uri="http://schemas.openxmlformats.org/drawingml/2006/table">
            <a:tbl>
              <a:tblPr firstRow="1" bandRow="1">
                <a:tableStyleId>{5940675A-B579-460E-94D1-54222C63F5DA}</a:tableStyleId>
              </a:tblPr>
              <a:tblGrid>
                <a:gridCol w="2452688"/>
                <a:gridCol w="2452688"/>
              </a:tblGrid>
              <a:tr h="402167">
                <a:tc>
                  <a:txBody>
                    <a:bodyPr/>
                    <a:lstStyle/>
                    <a:p>
                      <a:r>
                        <a:rPr lang="en-US" dirty="0" smtClean="0"/>
                        <a:t>y</a:t>
                      </a:r>
                      <a:endParaRPr lang="en-US" dirty="0"/>
                    </a:p>
                  </a:txBody>
                  <a:tcPr/>
                </a:tc>
                <a:tc>
                  <a:txBody>
                    <a:bodyPr/>
                    <a:lstStyle/>
                    <a:p>
                      <a:r>
                        <a:rPr lang="en-US" dirty="0" smtClean="0"/>
                        <a:t>x</a:t>
                      </a:r>
                      <a:endParaRPr lang="en-US" dirty="0"/>
                    </a:p>
                  </a:txBody>
                  <a:tcPr/>
                </a:tc>
              </a:tr>
              <a:tr h="402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29.907599015433004</a:t>
                      </a:r>
                    </a:p>
                  </a:txBody>
                  <a:tcPr/>
                </a:tc>
                <a:tc>
                  <a:txBody>
                    <a:bodyPr/>
                    <a:lstStyle/>
                    <a:p>
                      <a:r>
                        <a:rPr lang="en-US" dirty="0" smtClean="0"/>
                        <a:t>31.209851788949756, </a:t>
                      </a:r>
                      <a:endParaRPr lang="en-US" dirty="0"/>
                    </a:p>
                  </a:txBody>
                  <a:tcPr/>
                </a:tc>
              </a:tr>
            </a:tbl>
          </a:graphicData>
        </a:graphic>
      </p:graphicFrame>
      <p:sp>
        <p:nvSpPr>
          <p:cNvPr id="8" name="TextBox 7"/>
          <p:cNvSpPr txBox="1"/>
          <p:nvPr/>
        </p:nvSpPr>
        <p:spPr>
          <a:xfrm>
            <a:off x="9434513" y="250958"/>
            <a:ext cx="2495550" cy="374650"/>
          </a:xfrm>
          <a:prstGeom prst="rect">
            <a:avLst/>
          </a:prstGeom>
          <a:noFill/>
        </p:spPr>
        <p:txBody>
          <a:bodyPr wrap="square" rtlCol="0">
            <a:spAutoFit/>
          </a:bodyPr>
          <a:lstStyle/>
          <a:p>
            <a:pPr algn="r"/>
            <a:r>
              <a:rPr lang="ar-EG" dirty="0" smtClean="0">
                <a:solidFill>
                  <a:srgbClr val="FF0000"/>
                </a:solidFill>
              </a:rPr>
              <a:t>نبذه عن المكان</a:t>
            </a:r>
            <a:endParaRPr lang="en-US" dirty="0">
              <a:solidFill>
                <a:srgbClr val="FF0000"/>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6671" y="1180237"/>
            <a:ext cx="2971800" cy="1981200"/>
          </a:xfrm>
          <a:prstGeom prst="rect">
            <a:avLst/>
          </a:prstGeom>
        </p:spPr>
      </p:pic>
    </p:spTree>
    <p:extLst>
      <p:ext uri="{BB962C8B-B14F-4D97-AF65-F5344CB8AC3E}">
        <p14:creationId xmlns:p14="http://schemas.microsoft.com/office/powerpoint/2010/main" val="3618640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85</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 يعتبر من أهم الطرق المرورية فهو من أهم رموز السياحة في الإسكندرية ويطل على ساحل البحر المتوسط ويمتد من “رأس التين” إلى “قصر المنتزه”، وتم بناءه في أوائل القرن (20) ويمتلأ بالسياح والمصريين في فصل الصيف حيث الجو المعتدل وهدوء البحر وروعة منظره.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تحتوي على ثلاثة أهرامات وبالتحديد توجد في الجيزة الهرم الأول للملك خوفو وهو الأكبر بين الأهرامات الثلاثة ويعود بناؤه إلى عهد الأسرة الرابعة ويبلغ ارتفاعه حوالي 146 مترا. والهرم الثاني للملك خفرع ابن الملك خوفو ويبلغ ارتفاعه حوالي 143.5 مترا ويحتوي علي مدخلان من الجهة الشمالية ويسمى الهرم الأعظم. ننتقل بعد ذلك إلي هرم الملك منقرع وهو ابن الملك خفرع وقد يصل ارتفاعه إلى ستة وستون مترا ونصف. </dc:title>
  <dc:creator>pc</dc:creator>
  <cp:lastModifiedBy>Mohammed Yara</cp:lastModifiedBy>
  <cp:revision>6</cp:revision>
  <dcterms:created xsi:type="dcterms:W3CDTF">2021-07-11T17:43:40Z</dcterms:created>
  <dcterms:modified xsi:type="dcterms:W3CDTF">2021-07-31T19:32:37Z</dcterms:modified>
</cp:coreProperties>
</file>