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5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7/11/2021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2913" y="1000391"/>
            <a:ext cx="3867150" cy="1325563"/>
          </a:xfrm>
        </p:spPr>
        <p:txBody>
          <a:bodyPr>
            <a:noAutofit/>
          </a:bodyPr>
          <a:lstStyle/>
          <a:p>
            <a:pPr algn="r"/>
            <a:r>
              <a:rPr lang="ar-EG" sz="1600" dirty="0" smtClean="0"/>
              <a:t>- تحتوي </a:t>
            </a:r>
            <a:r>
              <a:rPr lang="ar-EG" sz="1600" dirty="0"/>
              <a:t>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a:t>
            </a:r>
            <a:r>
              <a:rPr lang="ar-EG" sz="1600" dirty="0"/>
              <a:t>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a:t>
            </a:r>
            <a:br>
              <a:rPr lang="ar-EG" sz="1600" dirty="0"/>
            </a:br>
            <a:endParaRPr lang="en-US" sz="16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37" y="1000788"/>
            <a:ext cx="3533775" cy="2650331"/>
          </a:xfrm>
          <a:prstGeom prst="rect">
            <a:avLst/>
          </a:prstGeom>
        </p:spPr>
      </p:pic>
      <p:sp>
        <p:nvSpPr>
          <p:cNvPr id="4" name="TextBox 3"/>
          <p:cNvSpPr txBox="1"/>
          <p:nvPr/>
        </p:nvSpPr>
        <p:spPr>
          <a:xfrm>
            <a:off x="1123950" y="409575"/>
            <a:ext cx="2495550" cy="374650"/>
          </a:xfrm>
          <a:prstGeom prst="rect">
            <a:avLst/>
          </a:prstGeom>
          <a:noFill/>
        </p:spPr>
        <p:txBody>
          <a:bodyPr wrap="square" rtlCol="0">
            <a:spAutoFit/>
          </a:bodyPr>
          <a:lstStyle/>
          <a:p>
            <a:pPr algn="r"/>
            <a:r>
              <a:rPr lang="ar-EG" dirty="0" smtClean="0">
                <a:solidFill>
                  <a:srgbClr val="FF0000"/>
                </a:solidFill>
              </a:rPr>
              <a:t> صوره منطقة الأهرامات</a:t>
            </a:r>
            <a:endParaRPr lang="en-US" dirty="0">
              <a:solidFill>
                <a:srgbClr val="FF0000"/>
              </a:solidFill>
            </a:endParaRPr>
          </a:p>
        </p:txBody>
      </p:sp>
      <p:sp>
        <p:nvSpPr>
          <p:cNvPr id="5" name="Rectangle 4"/>
          <p:cNvSpPr/>
          <p:nvPr/>
        </p:nvSpPr>
        <p:spPr>
          <a:xfrm>
            <a:off x="8062913" y="316143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600" dirty="0">
                <a:latin typeface="+mj-lt"/>
                <a:ea typeface="+mj-ea"/>
                <a:cs typeface="+mj-cs"/>
              </a:rPr>
              <a:t>https://www.google.com/maps/place/%D8%A3%D9%87%D8%B1%D8%A7%D9%85%D8%A7%D8%AA+%D8%A7%D9%84%D8%AC%D9%8A%D8%B2%D8%A9%E2%80%AD/@29.9772962,31.1346842,17z/data=!3m1!4b1!4m5!3m4!1s0x14584f7de239bbcd:0xca7474355a6e368b!8m2!3d29.9772962!4d31.1324955?hl=ar</a:t>
            </a: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04381862"/>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31.132538417623486</a:t>
                      </a:r>
                    </a:p>
                  </a:txBody>
                  <a:tcPr/>
                </a:tc>
                <a:tc>
                  <a:txBody>
                    <a:bodyPr/>
                    <a:lstStyle/>
                    <a:p>
                      <a:r>
                        <a:rPr lang="en-US" dirty="0" smtClean="0"/>
                        <a:t>29.977500640222253</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95</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pc</cp:lastModifiedBy>
  <cp:revision>1</cp:revision>
  <dcterms:created xsi:type="dcterms:W3CDTF">2021-07-11T17:43:40Z</dcterms:created>
  <dcterms:modified xsi:type="dcterms:W3CDTF">2021-07-11T17:51:30Z</dcterms:modified>
</cp:coreProperties>
</file>