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a:r>
              <a:rPr lang="ar-EG" sz="1600" dirty="0" smtClean="0"/>
              <a:t>- </a:t>
            </a:r>
            <a:r>
              <a:rPr lang="ar-EG" sz="1600" b="1" dirty="0"/>
              <a:t>يوجد تمثال أبو الهول في منطقة الجيزة أيضا بجوار الأهرامات الثلاث وقام ببنائه الملك خفرع على هيئة رأس إنسان وجسم أسد ويبلغ طول حوالي ثمانية وأربعين مترا وهو مصمم من الحجر الجرانيت</a:t>
            </a:r>
            <a:r>
              <a:rPr lang="ar-EG" sz="1600" b="1" dirty="0" smtClean="0"/>
              <a:t>.</a:t>
            </a:r>
            <a:endParaRPr lang="en-US" sz="1600" dirty="0"/>
          </a:p>
        </p:txBody>
      </p:sp>
      <p:sp>
        <p:nvSpPr>
          <p:cNvPr id="4" name="TextBox 3"/>
          <p:cNvSpPr txBox="1"/>
          <p:nvPr/>
        </p:nvSpPr>
        <p:spPr>
          <a:xfrm>
            <a:off x="705938" y="410748"/>
            <a:ext cx="2495550" cy="374650"/>
          </a:xfrm>
          <a:prstGeom prst="rect">
            <a:avLst/>
          </a:prstGeom>
          <a:noFill/>
        </p:spPr>
        <p:txBody>
          <a:bodyPr wrap="square" rtlCol="0">
            <a:spAutoFit/>
          </a:bodyPr>
          <a:lstStyle/>
          <a:p>
            <a:pPr algn="r"/>
            <a:r>
              <a:rPr lang="ar-EG" dirty="0" smtClean="0">
                <a:solidFill>
                  <a:srgbClr val="FF0000"/>
                </a:solidFill>
              </a:rPr>
              <a:t> صوره </a:t>
            </a:r>
            <a:r>
              <a:rPr lang="ar-EG" dirty="0">
                <a:solidFill>
                  <a:srgbClr val="FF0000"/>
                </a:solidFill>
              </a:rPr>
              <a:t>تمثال أبو الهول </a:t>
            </a:r>
            <a:endParaRPr lang="en-US" dirty="0">
              <a:solidFill>
                <a:srgbClr val="FF0000"/>
              </a:solidFill>
            </a:endParaRPr>
          </a:p>
        </p:txBody>
      </p:sp>
      <p:sp>
        <p:nvSpPr>
          <p:cNvPr id="5" name="Rectangle 4"/>
          <p:cNvSpPr/>
          <p:nvPr/>
        </p:nvSpPr>
        <p:spPr>
          <a:xfrm>
            <a:off x="8062913"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8%AA%D9%85%D8%AB%D8%A7%D9%84+%D8%A3%D8%A8%D9%88+%D8%A7%D9%84%D9%87%D9%88%D9%84+%D8%A8%D8%A7%D9%84%D8%AC%D9%8A%D8%B2%D8%A9%E2%80%AD/@29.9752687,31.1397561,17z/data=!3m1!4b1!4m5!3m4!1s0x14584f62a3aea979:0xc9d3f0a64066bda9!8m2!3d29.9752687!4d31.1375674?hl=ar</a:t>
            </a:r>
            <a:endParaRPr lang="en-US" sz="1600" dirty="0">
              <a:latin typeface="+mj-lt"/>
              <a:ea typeface="+mj-ea"/>
              <a:cs typeface="+mj-cs"/>
            </a:endParaRPr>
          </a:p>
        </p:txBody>
      </p:sp>
      <p:sp>
        <p:nvSpPr>
          <p:cNvPr id="6" name="TextBox 5"/>
          <p:cNvSpPr txBox="1"/>
          <p:nvPr/>
        </p:nvSpPr>
        <p:spPr>
          <a:xfrm>
            <a:off x="9434513" y="2535271"/>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20722570"/>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31.137524486932975</a:t>
                      </a:r>
                    </a:p>
                  </a:txBody>
                  <a:tcPr/>
                </a:tc>
                <a:tc>
                  <a:txBody>
                    <a:bodyPr/>
                    <a:lstStyle/>
                    <a:p>
                      <a:r>
                        <a:rPr lang="en-US" dirty="0" smtClean="0"/>
                        <a:t>29.97547314439612,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909" y="896011"/>
            <a:ext cx="2896142" cy="2265426"/>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63</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يوجد تمثال أبو الهول في منطقة الجيزة أيضا بجوار الأهرامات الثلاث وقام ببنائه الملك خفرع على هيئة رأس إنسان وجسم أسد ويبلغ طول حوالي ثمانية وأربعين مترا وهو مصمم من الحجر الجرانيت.</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2</cp:revision>
  <dcterms:created xsi:type="dcterms:W3CDTF">2021-07-11T17:43:40Z</dcterms:created>
  <dcterms:modified xsi:type="dcterms:W3CDTF">2021-07-11T17:58:01Z</dcterms:modified>
</cp:coreProperties>
</file>