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a:r>
              <a:rPr lang="ar-EG" sz="1600" b="1" dirty="0"/>
              <a:t>تحتوي أهرامات سقارة على مقابر لملوك عديدة من أشهرهم الملك تي ني عنخ خنوم كما تحتوي على هرم مدرج عظيم قام بتشييده الملك زوسر</a:t>
            </a:r>
            <a:r>
              <a:rPr lang="ar-EG" sz="1600" b="1" dirty="0" smtClean="0"/>
              <a:t>.</a:t>
            </a:r>
            <a:endParaRPr lang="en-US" sz="1600" dirty="0"/>
          </a:p>
        </p:txBody>
      </p:sp>
      <p:sp>
        <p:nvSpPr>
          <p:cNvPr id="4" name="TextBox 3"/>
          <p:cNvSpPr txBox="1"/>
          <p:nvPr/>
        </p:nvSpPr>
        <p:spPr>
          <a:xfrm>
            <a:off x="705938" y="410748"/>
            <a:ext cx="2495550" cy="374650"/>
          </a:xfrm>
          <a:prstGeom prst="rect">
            <a:avLst/>
          </a:prstGeom>
          <a:noFill/>
        </p:spPr>
        <p:txBody>
          <a:bodyPr wrap="square" rtlCol="0">
            <a:spAutoFit/>
          </a:bodyPr>
          <a:lstStyle/>
          <a:p>
            <a:pPr algn="r"/>
            <a:r>
              <a:rPr lang="ar-EG" dirty="0" smtClean="0">
                <a:solidFill>
                  <a:srgbClr val="FF0000"/>
                </a:solidFill>
              </a:rPr>
              <a:t> صوره </a:t>
            </a:r>
            <a:r>
              <a:rPr lang="ar-EG" dirty="0">
                <a:solidFill>
                  <a:srgbClr val="FF0000"/>
                </a:solidFill>
              </a:rPr>
              <a:t>أهرامات سقارة </a:t>
            </a:r>
            <a:endParaRPr lang="en-US" dirty="0">
              <a:solidFill>
                <a:srgbClr val="FF0000"/>
              </a:solidFill>
            </a:endParaRPr>
          </a:p>
        </p:txBody>
      </p:sp>
      <p:sp>
        <p:nvSpPr>
          <p:cNvPr id="5" name="Rectangle 4"/>
          <p:cNvSpPr/>
          <p:nvPr/>
        </p:nvSpPr>
        <p:spPr>
          <a:xfrm>
            <a:off x="8062913" y="3161437"/>
            <a:ext cx="3910012" cy="1643527"/>
          </a:xfrm>
          <a:prstGeom prst="rect">
            <a:avLst/>
          </a:prstGeom>
        </p:spPr>
        <p:txBody>
          <a:bodyPr vert="horz" lIns="91440" tIns="45720" rIns="91440" bIns="45720" rtlCol="0" anchor="ctr">
            <a:noAutofit/>
          </a:bodyPr>
          <a:lstStyle/>
          <a:p>
            <a:pPr algn="r">
              <a:lnSpc>
                <a:spcPct val="90000"/>
              </a:lnSpc>
              <a:spcBef>
                <a:spcPct val="0"/>
              </a:spcBef>
            </a:pPr>
            <a:endParaRPr lang="en-US" sz="1600" dirty="0">
              <a:latin typeface="+mj-lt"/>
              <a:ea typeface="+mj-ea"/>
              <a:cs typeface="+mj-cs"/>
            </a:endParaRPr>
          </a:p>
        </p:txBody>
      </p:sp>
      <p:sp>
        <p:nvSpPr>
          <p:cNvPr id="6" name="TextBox 5"/>
          <p:cNvSpPr txBox="1"/>
          <p:nvPr/>
        </p:nvSpPr>
        <p:spPr>
          <a:xfrm>
            <a:off x="9434513" y="2535271"/>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84408323"/>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31.14333638322503</a:t>
                      </a:r>
                    </a:p>
                  </a:txBody>
                  <a:tcPr/>
                </a:tc>
                <a:tc>
                  <a:txBody>
                    <a:bodyPr/>
                    <a:lstStyle/>
                    <a:p>
                      <a:r>
                        <a:rPr lang="en-US" dirty="0" smtClean="0"/>
                        <a:t>29.95320203185232,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96" y="1383568"/>
            <a:ext cx="3781831" cy="2161046"/>
          </a:xfrm>
          <a:prstGeom prst="rect">
            <a:avLst/>
          </a:prstGeom>
        </p:spPr>
      </p:pic>
      <p:sp>
        <p:nvSpPr>
          <p:cNvPr id="10" name="Rectangle 9"/>
          <p:cNvSpPr/>
          <p:nvPr/>
        </p:nvSpPr>
        <p:spPr>
          <a:xfrm>
            <a:off x="8062913" y="2773639"/>
            <a:ext cx="3867150" cy="2308324"/>
          </a:xfrm>
          <a:prstGeom prst="rect">
            <a:avLst/>
          </a:prstGeom>
        </p:spPr>
        <p:txBody>
          <a:bodyPr wrap="square">
            <a:spAutoFit/>
          </a:bodyPr>
          <a:lstStyle/>
          <a:p>
            <a:r>
              <a:rPr lang="en-US" dirty="0"/>
              <a:t>https://www.google.com/maps/place/%D8%A3%D9%87%D8%B1%D8%A7%D9%85%D8%A7%D8%AA+%D8%B3%D9%82%D8%A7%D8%B1%D9%87%E2%80%AD/@29.9530905,31.1457182,17z/data=!3m1!4b1!4m5!3m4!1s0x14584f14b6a5d503:0xd27f37635e90dfa6!8m2!3d29.9530905!4d31.1435295</a:t>
            </a:r>
          </a:p>
        </p:txBody>
      </p:sp>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49</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تحتوي أهرامات سقارة على مقابر لملوك عديدة من أشهرهم الملك تي ني عنخ خنوم كما تحتوي على هرم مدرج عظيم قام بتشييده الملك زوسر.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3</cp:revision>
  <dcterms:created xsi:type="dcterms:W3CDTF">2021-07-11T17:43:40Z</dcterms:created>
  <dcterms:modified xsi:type="dcterms:W3CDTF">2021-07-11T18:01:09Z</dcterms:modified>
</cp:coreProperties>
</file>