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0606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1935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68321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39985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73223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AE79F1-2B14-429C-83E8-ADA25F267CB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56296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AE79F1-2B14-429C-83E8-ADA25F267CBF}" type="datetimeFigureOut">
              <a:rPr lang="en-US" smtClean="0"/>
              <a:t>7/11/2021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09440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AE79F1-2B14-429C-83E8-ADA25F267CBF}" type="datetimeFigureOut">
              <a:rPr lang="en-US" smtClean="0"/>
              <a:t>7/11/2021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3169575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E79F1-2B14-429C-83E8-ADA25F267CBF}" type="datetimeFigureOut">
              <a:rPr lang="en-US" smtClean="0"/>
              <a:t>7/11/2021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8957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08597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35743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E79F1-2B14-429C-83E8-ADA25F267CBF}" type="datetimeFigureOut">
              <a:rPr lang="en-US" smtClean="0"/>
              <a:t>7/11/2021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FF25-B6A4-4D51-AD57-8B6AC909BE9A}" type="slidenum">
              <a:rPr lang="en-US" smtClean="0"/>
              <a:t>‹#›</a:t>
            </a:fld>
            <a:endParaRPr lang="en-US"/>
          </a:p>
        </p:txBody>
      </p:sp>
    </p:spTree>
    <p:extLst>
      <p:ext uri="{BB962C8B-B14F-4D97-AF65-F5344CB8AC3E}">
        <p14:creationId xmlns:p14="http://schemas.microsoft.com/office/powerpoint/2010/main" val="81357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2913" y="1000391"/>
            <a:ext cx="3867150" cy="1325563"/>
          </a:xfrm>
        </p:spPr>
        <p:txBody>
          <a:bodyPr>
            <a:noAutofit/>
          </a:bodyPr>
          <a:lstStyle/>
          <a:p>
            <a:pPr algn="r" rtl="1"/>
            <a:r>
              <a:rPr lang="ar-EG" sz="1200" dirty="0"/>
              <a:t>- </a:t>
            </a:r>
            <a:r>
              <a:rPr lang="ar-EG" sz="1200" dirty="0"/>
              <a:t>يقع هذا الفندق الـ 5 نجوم في أبراج نايل سيتي بجانب نهر النيل، ويضم سطح مسبح على السطح مع إطلالة مذهلة عبر مدينة القاهرة إلى الأهرامات. ويوفر 7 أماكن لتناول الطعام والمشروبات.</a:t>
            </a:r>
            <a:br>
              <a:rPr lang="ar-EG" sz="1200" dirty="0"/>
            </a:br>
            <a:r>
              <a:rPr lang="ar-EG" sz="1200" dirty="0"/>
              <a:t>تتميز جميع الغرف العازلة للصوت في فيرمونت نايل سيتي بديكور مع مفروشات على طراز فن آرت ديكو. وهي مجهزة بمكتب عمل وتلفزيون </a:t>
            </a:r>
            <a:r>
              <a:rPr lang="en-US" sz="1200" dirty="0"/>
              <a:t>IPTV </a:t>
            </a:r>
            <a:r>
              <a:rPr lang="ar-EG" sz="1200" dirty="0"/>
              <a:t>تفاعلي. كما تحتوي الحمامات على دش مطري مع مصاريع منزلقة. وتوفر بعض الغرف إطلالات بانورامية على المدينة أو نهر النيل</a:t>
            </a:r>
            <a:r>
              <a:rPr lang="ar-EG" sz="1200" dirty="0" smtClean="0"/>
              <a:t>.</a:t>
            </a:r>
            <a:r>
              <a:rPr lang="ar-EG" sz="1600" dirty="0"/>
              <a:t/>
            </a:r>
            <a:br>
              <a:rPr lang="ar-EG" sz="1600" dirty="0"/>
            </a:br>
            <a:endParaRPr lang="en-US" sz="1600" dirty="0"/>
          </a:p>
        </p:txBody>
      </p:sp>
      <p:sp>
        <p:nvSpPr>
          <p:cNvPr id="4" name="TextBox 3"/>
          <p:cNvSpPr txBox="1"/>
          <p:nvPr/>
        </p:nvSpPr>
        <p:spPr>
          <a:xfrm>
            <a:off x="1123950" y="409575"/>
            <a:ext cx="3108416" cy="369332"/>
          </a:xfrm>
          <a:prstGeom prst="rect">
            <a:avLst/>
          </a:prstGeom>
          <a:noFill/>
        </p:spPr>
        <p:txBody>
          <a:bodyPr wrap="square" rtlCol="0">
            <a:spAutoFit/>
          </a:bodyPr>
          <a:lstStyle/>
          <a:p>
            <a:r>
              <a:rPr lang="ar-EG" dirty="0">
                <a:solidFill>
                  <a:srgbClr val="FF0000"/>
                </a:solidFill>
              </a:rPr>
              <a:t> صوره </a:t>
            </a:r>
            <a:r>
              <a:rPr lang="ar-EG" b="1" dirty="0">
                <a:solidFill>
                  <a:srgbClr val="FF0000"/>
                </a:solidFill>
              </a:rPr>
              <a:t>فيرمونت نايل سيتي</a:t>
            </a:r>
            <a:endParaRPr lang="ar-EG" dirty="0">
              <a:solidFill>
                <a:srgbClr val="FF0000"/>
              </a:solidFill>
            </a:endParaRPr>
          </a:p>
        </p:txBody>
      </p:sp>
      <p:sp>
        <p:nvSpPr>
          <p:cNvPr id="5" name="Rectangle 4"/>
          <p:cNvSpPr/>
          <p:nvPr/>
        </p:nvSpPr>
        <p:spPr>
          <a:xfrm>
            <a:off x="6000206" y="3361509"/>
            <a:ext cx="6130833" cy="1443455"/>
          </a:xfrm>
          <a:prstGeom prst="rect">
            <a:avLst/>
          </a:prstGeom>
        </p:spPr>
        <p:txBody>
          <a:bodyPr vert="horz" lIns="91440" tIns="45720" rIns="91440" bIns="45720" rtlCol="0" anchor="ctr">
            <a:noAutofit/>
          </a:bodyPr>
          <a:lstStyle/>
          <a:p>
            <a:pPr algn="r">
              <a:lnSpc>
                <a:spcPct val="90000"/>
              </a:lnSpc>
              <a:spcBef>
                <a:spcPct val="0"/>
              </a:spcBef>
            </a:pPr>
            <a:r>
              <a:rPr lang="en-US" sz="1600" dirty="0">
                <a:latin typeface="+mj-lt"/>
                <a:ea typeface="+mj-ea"/>
                <a:cs typeface="+mj-cs"/>
              </a:rPr>
              <a:t>https://www.google.com/maps?q=%D9%81%D9%8A%D8%B1%D9%85%D9%88%D9%86%D8%AA+%D9%86%D8%A7%D9%8A%D9%84+%D8%B3%D9%8A%D8%AA%D9%8A&amp;sxsrf=ALeKk02K-IsrIsjmQD_PvT2ERDiIVAlSVA:1626027084079&amp;gs_lcp=Cgdnd3Mtd2l6EAMyCwguEMcBEK8BEJMCMgIIADIICC4QxwEQrwEyAggAMgIIADICCAAyBggAEBYQHjIGCAAQFhAeMgYIABAWEB4yBggAEBYQHjoHCAAQRxCwA0oECEEYAFDhxgtY4cYLYIbaC2gDcAJ4AIABeogB4QGSAQMwLjKYAQCgAQKgAQGqAQdnd3Mtd2l6yAEIwAEB&amp;uact=5&amp;um=1&amp;ie=UTF-8&amp;sa=X&amp;ved=2ahUKEwjdsv3Rz9vxAhUoUhUIHQmnDDEQ_AUoAXoECAEQAw</a:t>
            </a:r>
            <a:endParaRPr lang="en-US" sz="1600" dirty="0">
              <a:latin typeface="+mj-lt"/>
              <a:ea typeface="+mj-ea"/>
              <a:cs typeface="+mj-cs"/>
            </a:endParaRPr>
          </a:p>
        </p:txBody>
      </p:sp>
      <p:sp>
        <p:nvSpPr>
          <p:cNvPr id="6" name="TextBox 5"/>
          <p:cNvSpPr txBox="1"/>
          <p:nvPr/>
        </p:nvSpPr>
        <p:spPr>
          <a:xfrm>
            <a:off x="9434513" y="2402892"/>
            <a:ext cx="2495550" cy="374650"/>
          </a:xfrm>
          <a:prstGeom prst="rect">
            <a:avLst/>
          </a:prstGeom>
          <a:noFill/>
        </p:spPr>
        <p:txBody>
          <a:bodyPr wrap="square" rtlCol="0">
            <a:spAutoFit/>
          </a:bodyPr>
          <a:lstStyle/>
          <a:p>
            <a:pPr algn="r"/>
            <a:r>
              <a:rPr lang="ar-EG" dirty="0" smtClean="0">
                <a:solidFill>
                  <a:srgbClr val="FF0000"/>
                </a:solidFill>
              </a:rPr>
              <a:t>لوكيشن</a:t>
            </a:r>
            <a:endParaRPr lang="en-US"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206246434"/>
              </p:ext>
            </p:extLst>
          </p:nvPr>
        </p:nvGraphicFramePr>
        <p:xfrm>
          <a:off x="7024687" y="5598249"/>
          <a:ext cx="4905376" cy="804334"/>
        </p:xfrm>
        <a:graphic>
          <a:graphicData uri="http://schemas.openxmlformats.org/drawingml/2006/table">
            <a:tbl>
              <a:tblPr firstRow="1" bandRow="1">
                <a:tableStyleId>{5940675A-B579-460E-94D1-54222C63F5DA}</a:tableStyleId>
              </a:tblPr>
              <a:tblGrid>
                <a:gridCol w="2452688"/>
                <a:gridCol w="2452688"/>
              </a:tblGrid>
              <a:tr h="402167">
                <a:tc>
                  <a:txBody>
                    <a:bodyPr/>
                    <a:lstStyle/>
                    <a:p>
                      <a:r>
                        <a:rPr lang="en-US" dirty="0" smtClean="0"/>
                        <a:t>y</a:t>
                      </a:r>
                      <a:endParaRPr lang="en-US" dirty="0"/>
                    </a:p>
                  </a:txBody>
                  <a:tcPr/>
                </a:tc>
                <a:tc>
                  <a:txBody>
                    <a:bodyPr/>
                    <a:lstStyle/>
                    <a:p>
                      <a:r>
                        <a:rPr lang="en-US" dirty="0" smtClean="0"/>
                        <a:t>x</a:t>
                      </a:r>
                      <a:endParaRPr lang="en-US" dirty="0"/>
                    </a:p>
                  </a:txBody>
                  <a:tcPr/>
                </a:tc>
              </a:tr>
              <a:tr h="402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31.227875629257998</a:t>
                      </a:r>
                      <a:endParaRPr lang="en-US" dirty="0" smtClean="0"/>
                    </a:p>
                  </a:txBody>
                  <a:tcPr/>
                </a:tc>
                <a:tc>
                  <a:txBody>
                    <a:bodyPr/>
                    <a:lstStyle/>
                    <a:p>
                      <a:r>
                        <a:rPr lang="en-US" dirty="0" smtClean="0"/>
                        <a:t>30.071931391374825,, </a:t>
                      </a:r>
                      <a:endParaRPr lang="en-US" dirty="0"/>
                    </a:p>
                  </a:txBody>
                  <a:tcPr/>
                </a:tc>
              </a:tr>
            </a:tbl>
          </a:graphicData>
        </a:graphic>
      </p:graphicFrame>
      <p:sp>
        <p:nvSpPr>
          <p:cNvPr id="8" name="TextBox 7"/>
          <p:cNvSpPr txBox="1"/>
          <p:nvPr/>
        </p:nvSpPr>
        <p:spPr>
          <a:xfrm>
            <a:off x="9434513" y="250958"/>
            <a:ext cx="2495550" cy="374650"/>
          </a:xfrm>
          <a:prstGeom prst="rect">
            <a:avLst/>
          </a:prstGeom>
          <a:noFill/>
        </p:spPr>
        <p:txBody>
          <a:bodyPr wrap="square" rtlCol="0">
            <a:spAutoFit/>
          </a:bodyPr>
          <a:lstStyle/>
          <a:p>
            <a:pPr algn="r"/>
            <a:r>
              <a:rPr lang="ar-EG" dirty="0" smtClean="0">
                <a:solidFill>
                  <a:srgbClr val="FF0000"/>
                </a:solidFill>
              </a:rPr>
              <a:t>نبذه عن المكان</a:t>
            </a:r>
            <a:endParaRPr lang="en-US" dirty="0">
              <a:solidFill>
                <a:srgbClr val="FF0000"/>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2217" y="1268782"/>
            <a:ext cx="4023360" cy="3017520"/>
          </a:xfrm>
          <a:prstGeom prst="rect">
            <a:avLst/>
          </a:prstGeom>
        </p:spPr>
      </p:pic>
    </p:spTree>
    <p:extLst>
      <p:ext uri="{BB962C8B-B14F-4D97-AF65-F5344CB8AC3E}">
        <p14:creationId xmlns:p14="http://schemas.microsoft.com/office/powerpoint/2010/main" val="361864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59</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 يقع هذا الفندق الـ 5 نجوم في أبراج نايل سيتي بجانب نهر النيل، ويضم سطح مسبح على السطح مع إطلالة مذهلة عبر مدينة القاهرة إلى الأهرامات. ويوفر 7 أماكن لتناول الطعام والمشروبات. تتميز جميع الغرف العازلة للصوت في فيرمونت نايل سيتي بديكور مع مفروشات على طراز فن آرت ديكو. وهي مجهزة بمكتب عمل وتلفزيون IPTV تفاعلي. كما تحتوي الحمامات على دش مطري مع مصاريع منزلقة. وتوفر بعض الغرف إطلالات بانورامية على المدينة أو نهر النيل.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تحتوي على ثلاثة أهرامات وبالتحديد توجد في الجيزة الهرم الأول للملك خوفو وهو الأكبر بين الأهرامات الثلاثة ويعود بناؤه إلى عهد الأسرة الرابعة ويبلغ ارتفاعه حوالي 146 مترا. والهرم الثاني للملك خفرع ابن الملك خوفو ويبلغ ارتفاعه حوالي 143.5 مترا ويحتوي علي مدخلان من الجهة الشمالية ويسمى الهرم الأعظم. ننتقل بعد ذلك إلي هرم الملك منقرع وهو ابن الملك خفرع وقد يصل ارتفاعه إلى ستة وستون مترا ونصف. </dc:title>
  <dc:creator>pc</dc:creator>
  <cp:lastModifiedBy>pc</cp:lastModifiedBy>
  <cp:revision>5</cp:revision>
  <dcterms:created xsi:type="dcterms:W3CDTF">2021-07-11T17:43:40Z</dcterms:created>
  <dcterms:modified xsi:type="dcterms:W3CDTF">2021-07-11T18:14:55Z</dcterms:modified>
</cp:coreProperties>
</file>