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06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1935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6832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3998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73223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562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E79F1-2B14-429C-83E8-ADA25F267CBF}" type="datetimeFigureOut">
              <a:rPr lang="en-US" smtClean="0"/>
              <a:t>7/31/2021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0944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E79F1-2B14-429C-83E8-ADA25F267CBF}" type="datetimeFigureOut">
              <a:rPr lang="en-US" smtClean="0"/>
              <a:t>7/31/2021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31695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79F1-2B14-429C-83E8-ADA25F267CBF}" type="datetimeFigureOut">
              <a:rPr lang="en-US" smtClean="0"/>
              <a:t>7/31/2021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8957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0859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3574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E79F1-2B14-429C-83E8-ADA25F267CBF}" type="datetimeFigureOut">
              <a:rPr lang="en-US" smtClean="0"/>
              <a:t>7/31/2021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FF25-B6A4-4D51-AD57-8B6AC909BE9A}" type="slidenum">
              <a:rPr lang="en-US" smtClean="0"/>
              <a:t>‹#›</a:t>
            </a:fld>
            <a:endParaRPr lang="en-US"/>
          </a:p>
        </p:txBody>
      </p:sp>
    </p:spTree>
    <p:extLst>
      <p:ext uri="{BB962C8B-B14F-4D97-AF65-F5344CB8AC3E}">
        <p14:creationId xmlns:p14="http://schemas.microsoft.com/office/powerpoint/2010/main" val="81357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2913" y="1000391"/>
            <a:ext cx="3867150" cy="1325563"/>
          </a:xfrm>
        </p:spPr>
        <p:txBody>
          <a:bodyPr>
            <a:noAutofit/>
          </a:bodyPr>
          <a:lstStyle/>
          <a:p>
            <a:pPr algn="r" rtl="1"/>
            <a:r>
              <a:rPr lang="ar-EG" sz="1200" dirty="0"/>
              <a:t>- يقع فندق بيراميزا سويتس في حي الدقي في وسط القاهرة، ويضم غرفاً توفر إطلالات على نهر النيل أو المدينة، كما يشمل سبا متكامل الخدمات ومسبحين خارجيين.</a:t>
            </a:r>
            <a:br>
              <a:rPr lang="ar-EG" sz="1200" dirty="0"/>
            </a:br>
            <a:r>
              <a:rPr lang="ar-EG" sz="1200" dirty="0"/>
              <a:t>تم تجهيز كل غرفة فسيحة في فندق بيراميزا سويتس بتكييف هواء وتلفزيون ومرافق لصنع القهوة والشاي وميني بار، ويضم الحمّام الداخلي لوازم الاستحمام ومجفف للشعر.</a:t>
            </a:r>
            <a:br>
              <a:rPr lang="ar-EG" sz="1200" dirty="0"/>
            </a:br>
            <a:r>
              <a:rPr lang="ar-EG" sz="1200" dirty="0"/>
              <a:t>يضم مركز العافية في الفندق مجموعة كبيرة من العلاجات التي تشمل المساج وأحواض استحمام العلاج المائي، كما يوجد حمّام تقليدي وساونا ومركز للياقة البدنية، فيما يتوفر أيضاً مركز للتجميل وحوض استحمام ساخن.</a:t>
            </a:r>
            <a:br>
              <a:rPr lang="ar-EG" sz="1200" dirty="0"/>
            </a:br>
            <a:r>
              <a:rPr lang="ar-EG" sz="1600" dirty="0"/>
              <a:t/>
            </a:r>
            <a:br>
              <a:rPr lang="ar-EG" sz="1600" dirty="0"/>
            </a:br>
            <a:endParaRPr lang="en-US" sz="1600" dirty="0"/>
          </a:p>
        </p:txBody>
      </p:sp>
      <p:sp>
        <p:nvSpPr>
          <p:cNvPr id="4" name="TextBox 3"/>
          <p:cNvSpPr txBox="1"/>
          <p:nvPr/>
        </p:nvSpPr>
        <p:spPr>
          <a:xfrm>
            <a:off x="1123950" y="409575"/>
            <a:ext cx="3108416" cy="369332"/>
          </a:xfrm>
          <a:prstGeom prst="rect">
            <a:avLst/>
          </a:prstGeom>
          <a:noFill/>
        </p:spPr>
        <p:txBody>
          <a:bodyPr wrap="square" rtlCol="0">
            <a:spAutoFit/>
          </a:bodyPr>
          <a:lstStyle/>
          <a:p>
            <a:r>
              <a:rPr lang="ar-EG" dirty="0">
                <a:solidFill>
                  <a:srgbClr val="FF0000"/>
                </a:solidFill>
              </a:rPr>
              <a:t> </a:t>
            </a:r>
            <a:r>
              <a:rPr lang="ar-EG">
                <a:solidFill>
                  <a:srgbClr val="FF0000"/>
                </a:solidFill>
              </a:rPr>
              <a:t>صوره </a:t>
            </a:r>
            <a:r>
              <a:rPr lang="ar-EG"/>
              <a:t>بيراميزا سويتس </a:t>
            </a:r>
            <a:endParaRPr lang="ar-EG" dirty="0">
              <a:solidFill>
                <a:srgbClr val="FF0000"/>
              </a:solidFill>
            </a:endParaRPr>
          </a:p>
        </p:txBody>
      </p:sp>
      <p:sp>
        <p:nvSpPr>
          <p:cNvPr id="5" name="Rectangle 4"/>
          <p:cNvSpPr/>
          <p:nvPr/>
        </p:nvSpPr>
        <p:spPr>
          <a:xfrm>
            <a:off x="6000206" y="3361509"/>
            <a:ext cx="6130833" cy="1443455"/>
          </a:xfrm>
          <a:prstGeom prst="rect">
            <a:avLst/>
          </a:prstGeom>
        </p:spPr>
        <p:txBody>
          <a:bodyPr vert="horz" lIns="91440" tIns="45720" rIns="91440" bIns="45720" rtlCol="0" anchor="ctr">
            <a:noAutofit/>
          </a:bodyPr>
          <a:lstStyle/>
          <a:p>
            <a:pPr algn="r">
              <a:lnSpc>
                <a:spcPct val="90000"/>
              </a:lnSpc>
              <a:spcBef>
                <a:spcPct val="0"/>
              </a:spcBef>
            </a:pPr>
            <a:r>
              <a:rPr lang="en-US" sz="1600" dirty="0">
                <a:latin typeface="+mj-lt"/>
                <a:ea typeface="+mj-ea"/>
                <a:cs typeface="+mj-cs"/>
              </a:rPr>
              <a:t>https://www.google.com/maps/place/%D9%81%D9%86%D8%AF%D9%82+%D9%88%D9%83%D8%A7%D8%B2%D9%8A%D9%86%D9%88+%D8%A8%D9%8A%D8%B1%D8%A7%D9%85%D9%8A%D8%B2%D8%A7+%D8%B3%D9%88%D9%8A%D8%AA%D8%B3+%D8%A7%D9%84%D9%82%D8%A7%D9%87%D8%B1%D8%A9%E2%80%AD/@30.037782,31.2200298,17z/data=!3m1!4b1!4m8!3m7!1s0x1458472ab330e9a9:0xbcd55bd48ddc3809!5m2!4m1!1i2!8m2!3d30.0379446!4d31.2179036</a:t>
            </a:r>
          </a:p>
        </p:txBody>
      </p:sp>
      <p:sp>
        <p:nvSpPr>
          <p:cNvPr id="6" name="TextBox 5"/>
          <p:cNvSpPr txBox="1"/>
          <p:nvPr/>
        </p:nvSpPr>
        <p:spPr>
          <a:xfrm>
            <a:off x="9434513" y="2402892"/>
            <a:ext cx="2495550" cy="374650"/>
          </a:xfrm>
          <a:prstGeom prst="rect">
            <a:avLst/>
          </a:prstGeom>
          <a:noFill/>
        </p:spPr>
        <p:txBody>
          <a:bodyPr wrap="square" rtlCol="0">
            <a:spAutoFit/>
          </a:bodyPr>
          <a:lstStyle/>
          <a:p>
            <a:pPr algn="r"/>
            <a:r>
              <a:rPr lang="ar-EG" dirty="0" smtClean="0">
                <a:solidFill>
                  <a:srgbClr val="FF0000"/>
                </a:solidFill>
              </a:rPr>
              <a:t>لوكيشن</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765664713"/>
              </p:ext>
            </p:extLst>
          </p:nvPr>
        </p:nvGraphicFramePr>
        <p:xfrm>
          <a:off x="7024687" y="5598249"/>
          <a:ext cx="4905376" cy="804334"/>
        </p:xfrm>
        <a:graphic>
          <a:graphicData uri="http://schemas.openxmlformats.org/drawingml/2006/table">
            <a:tbl>
              <a:tblPr firstRow="1" bandRow="1">
                <a:tableStyleId>{5940675A-B579-460E-94D1-54222C63F5DA}</a:tableStyleId>
              </a:tblPr>
              <a:tblGrid>
                <a:gridCol w="2452688"/>
                <a:gridCol w="2452688"/>
              </a:tblGrid>
              <a:tr h="402167">
                <a:tc>
                  <a:txBody>
                    <a:bodyPr/>
                    <a:lstStyle/>
                    <a:p>
                      <a:r>
                        <a:rPr lang="en-US" dirty="0" smtClean="0"/>
                        <a:t>y</a:t>
                      </a:r>
                      <a:endParaRPr lang="en-US" dirty="0"/>
                    </a:p>
                  </a:txBody>
                  <a:tcPr/>
                </a:tc>
                <a:tc>
                  <a:txBody>
                    <a:bodyPr/>
                    <a:lstStyle/>
                    <a:p>
                      <a:r>
                        <a:rPr lang="en-US" dirty="0" smtClean="0"/>
                        <a:t>x</a:t>
                      </a:r>
                      <a:endParaRPr lang="en-US" dirty="0"/>
                    </a:p>
                  </a:txBody>
                  <a:tcPr/>
                </a:tc>
              </a:tr>
              <a:tr h="402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31.217926932656724</a:t>
                      </a:r>
                    </a:p>
                  </a:txBody>
                  <a:tcPr/>
                </a:tc>
                <a:tc>
                  <a:txBody>
                    <a:bodyPr/>
                    <a:lstStyle/>
                    <a:p>
                      <a:r>
                        <a:rPr lang="en-US" dirty="0" smtClean="0"/>
                        <a:t>30.03811634589982, </a:t>
                      </a:r>
                      <a:endParaRPr lang="en-US" dirty="0"/>
                    </a:p>
                  </a:txBody>
                  <a:tcPr/>
                </a:tc>
              </a:tr>
            </a:tbl>
          </a:graphicData>
        </a:graphic>
      </p:graphicFrame>
      <p:sp>
        <p:nvSpPr>
          <p:cNvPr id="8" name="TextBox 7"/>
          <p:cNvSpPr txBox="1"/>
          <p:nvPr/>
        </p:nvSpPr>
        <p:spPr>
          <a:xfrm>
            <a:off x="9434513" y="250958"/>
            <a:ext cx="2495550" cy="374650"/>
          </a:xfrm>
          <a:prstGeom prst="rect">
            <a:avLst/>
          </a:prstGeom>
          <a:noFill/>
        </p:spPr>
        <p:txBody>
          <a:bodyPr wrap="square" rtlCol="0">
            <a:spAutoFit/>
          </a:bodyPr>
          <a:lstStyle/>
          <a:p>
            <a:pPr algn="r"/>
            <a:r>
              <a:rPr lang="ar-EG" dirty="0" smtClean="0">
                <a:solidFill>
                  <a:srgbClr val="FF0000"/>
                </a:solidFill>
              </a:rPr>
              <a:t>نبذه عن المكان</a:t>
            </a:r>
            <a:endParaRPr lang="en-US"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 y="1463039"/>
            <a:ext cx="4672499" cy="2838178"/>
          </a:xfrm>
          <a:prstGeom prst="rect">
            <a:avLst/>
          </a:prstGeom>
        </p:spPr>
      </p:pic>
    </p:spTree>
    <p:extLst>
      <p:ext uri="{BB962C8B-B14F-4D97-AF65-F5344CB8AC3E}">
        <p14:creationId xmlns:p14="http://schemas.microsoft.com/office/powerpoint/2010/main" val="36186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60</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 يقع فندق بيراميزا سويتس في حي الدقي في وسط القاهرة، ويضم غرفاً توفر إطلالات على نهر النيل أو المدينة، كما يشمل سبا متكامل الخدمات ومسبحين خارجيين. تم تجهيز كل غرفة فسيحة في فندق بيراميزا سويتس بتكييف هواء وتلفزيون ومرافق لصنع القهوة والشاي وميني بار، ويضم الحمّام الداخلي لوازم الاستحمام ومجفف للشعر. يضم مركز العافية في الفندق مجموعة كبيرة من العلاجات التي تشمل المساج وأحواض استحمام العلاج المائي، كما يوجد حمّام تقليدي وساونا ومركز للياقة البدنية، فيما يتوفر أيضاً مركز للتجميل وحوض استحمام ساخن.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dc:title>
  <dc:creator>pc</dc:creator>
  <cp:lastModifiedBy>Mohammed Yara</cp:lastModifiedBy>
  <cp:revision>7</cp:revision>
  <dcterms:created xsi:type="dcterms:W3CDTF">2021-07-11T17:43:40Z</dcterms:created>
  <dcterms:modified xsi:type="dcterms:W3CDTF">2021-07-31T20:19:07Z</dcterms:modified>
</cp:coreProperties>
</file>