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913" y="1000391"/>
            <a:ext cx="3867150" cy="1325563"/>
          </a:xfrm>
        </p:spPr>
        <p:txBody>
          <a:bodyPr>
            <a:noAutofit/>
          </a:bodyPr>
          <a:lstStyle/>
          <a:p>
            <a:pPr algn="r" rtl="1"/>
            <a:r>
              <a:rPr lang="ar-EG" sz="1200" dirty="0"/>
              <a:t>- </a:t>
            </a:r>
            <a:r>
              <a:rPr lang="ar-EG" sz="1200" dirty="0"/>
              <a:t>يقع فندق رمسيس هيلتون على بعد 5 دقائق فقط سيراً على الأقدام من المتحف المصري، ويوفر إطلالة على نهر النيل وتراس مسبح مرتفع عن الأرض ومدفأ في الشتاء ومركزاً للياقة البدنية وكازينو في الموقع، كما تتميز غرف الضيوف بشرفات مع إطلالات بانورامية على المدينة أو على نهر النيل.</a:t>
            </a:r>
            <a:br>
              <a:rPr lang="ar-EG" sz="1200" dirty="0"/>
            </a:br>
            <a:r>
              <a:rPr lang="ar-EG" sz="1200" dirty="0"/>
              <a:t>تتميز جميع الغرف المكيّفة والواسعة بديكور باعث على الدفء، وتحتوي على أريكة وكراسي ومكتب للعمل، كما يتوفر تلفزيون بشاشة مسطحة مع قنوات فضائية وصندوق ودائع آمن وساعة منبه، فيما توفر بعض الغرف إطلالات بانورامية على نهر النيل</a:t>
            </a:r>
            <a:r>
              <a:rPr lang="ar-EG" sz="1200" dirty="0" smtClean="0"/>
              <a:t>.</a:t>
            </a:r>
            <a:r>
              <a:rPr lang="ar-EG" sz="1200" dirty="0"/>
              <a:t/>
            </a:r>
            <a:br>
              <a:rPr lang="ar-EG" sz="1200" dirty="0"/>
            </a:br>
            <a:r>
              <a:rPr lang="ar-EG" sz="1600" dirty="0"/>
              <a:t/>
            </a:r>
            <a:br>
              <a:rPr lang="ar-EG" sz="1600" dirty="0"/>
            </a:br>
            <a:endParaRPr lang="en-US" sz="1600" dirty="0"/>
          </a:p>
        </p:txBody>
      </p:sp>
      <p:sp>
        <p:nvSpPr>
          <p:cNvPr id="4" name="TextBox 3"/>
          <p:cNvSpPr txBox="1"/>
          <p:nvPr/>
        </p:nvSpPr>
        <p:spPr>
          <a:xfrm>
            <a:off x="1123950" y="409575"/>
            <a:ext cx="3108416" cy="369332"/>
          </a:xfrm>
          <a:prstGeom prst="rect">
            <a:avLst/>
          </a:prstGeom>
          <a:noFill/>
        </p:spPr>
        <p:txBody>
          <a:bodyPr wrap="square" rtlCol="0">
            <a:spAutoFit/>
          </a:bodyPr>
          <a:lstStyle/>
          <a:p>
            <a:r>
              <a:rPr lang="ar-EG" dirty="0">
                <a:solidFill>
                  <a:srgbClr val="FF0000"/>
                </a:solidFill>
              </a:rPr>
              <a:t> صوره </a:t>
            </a:r>
            <a:r>
              <a:rPr lang="ar-EG" b="1" dirty="0">
                <a:solidFill>
                  <a:srgbClr val="FF0000"/>
                </a:solidFill>
              </a:rPr>
              <a:t>فندق رمسيس هيلتون وكازينو</a:t>
            </a:r>
            <a:endParaRPr lang="ar-EG" dirty="0">
              <a:solidFill>
                <a:srgbClr val="FF0000"/>
              </a:solidFill>
            </a:endParaRPr>
          </a:p>
        </p:txBody>
      </p:sp>
      <p:sp>
        <p:nvSpPr>
          <p:cNvPr id="5" name="Rectangle 4"/>
          <p:cNvSpPr/>
          <p:nvPr/>
        </p:nvSpPr>
        <p:spPr>
          <a:xfrm>
            <a:off x="5799230" y="2938019"/>
            <a:ext cx="6130833" cy="1443455"/>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https://www.google.com/maps/place/%D8%B1%D9%85%D8%B3%D9%8A%D8%B3+%D9%87%D9%8A%D9%84%D8%AA%D9%88%D9%86%E2%80%AD/@30.0502908,31.2343005,17z/data=!3m1!4b1!4m8!3m7!1s0x145840c381a29537:0xf1d5b3a64a0e4de1!5m2!4m1!1i2!8m2!3d30.0502735!4d31.232104</a:t>
            </a:r>
            <a:endParaRPr lang="en-US" sz="1600" dirty="0">
              <a:latin typeface="+mj-lt"/>
              <a:ea typeface="+mj-ea"/>
              <a:cs typeface="+mj-cs"/>
            </a:endParaRPr>
          </a:p>
        </p:txBody>
      </p:sp>
      <p:sp>
        <p:nvSpPr>
          <p:cNvPr id="6" name="TextBox 5"/>
          <p:cNvSpPr txBox="1"/>
          <p:nvPr/>
        </p:nvSpPr>
        <p:spPr>
          <a:xfrm>
            <a:off x="9434513" y="2402892"/>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069094795"/>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31.232165446147476</a:t>
                      </a:r>
                      <a:endParaRPr lang="en-US" dirty="0" smtClean="0"/>
                    </a:p>
                  </a:txBody>
                  <a:tcPr/>
                </a:tc>
                <a:tc>
                  <a:txBody>
                    <a:bodyPr/>
                    <a:lstStyle/>
                    <a:p>
                      <a:r>
                        <a:rPr lang="en-US" dirty="0" smtClean="0"/>
                        <a:t>30.050439369484753,,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311" y="1550125"/>
            <a:ext cx="3985694" cy="2658427"/>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78</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يقع فندق رمسيس هيلتون على بعد 5 دقائق فقط سيراً على الأقدام من المتحف المصري، ويوفر إطلالة على نهر النيل وتراس مسبح مرتفع عن الأرض ومدفأ في الشتاء ومركزاً للياقة البدنية وكازينو في الموقع، كما تتميز غرف الضيوف بشرفات مع إطلالات بانورامية على المدينة أو على نهر النيل. تتميز جميع الغرف المكيّفة والواسعة بديكور باعث على الدفء، وتحتوي على أريكة وكراسي ومكتب للعمل، كما يتوفر تلفزيون بشاشة مسطحة مع قنوات فضائية وصندوق ودائع آمن وساعة منبه، فيما توفر بعض الغرف إطلالات بانورامية على نهر النيل.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7</cp:revision>
  <dcterms:created xsi:type="dcterms:W3CDTF">2021-07-11T17:43:40Z</dcterms:created>
  <dcterms:modified xsi:type="dcterms:W3CDTF">2021-07-11T18:20:19Z</dcterms:modified>
</cp:coreProperties>
</file>