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0606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1935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68321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39985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73223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AE79F1-2B14-429C-83E8-ADA25F267CB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56296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AE79F1-2B14-429C-83E8-ADA25F267CBF}" type="datetimeFigureOut">
              <a:rPr lang="en-US" smtClean="0"/>
              <a:t>7/11/2021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09440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E79F1-2B14-429C-83E8-ADA25F267CBF}" type="datetimeFigureOut">
              <a:rPr lang="en-US" smtClean="0"/>
              <a:t>7/11/2021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316957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E79F1-2B14-429C-83E8-ADA25F267CBF}" type="datetimeFigureOut">
              <a:rPr lang="en-US" smtClean="0"/>
              <a:t>7/11/2021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8957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08597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35743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E79F1-2B14-429C-83E8-ADA25F267CBF}" type="datetimeFigureOut">
              <a:rPr lang="en-US" smtClean="0"/>
              <a:t>7/11/2021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FF25-B6A4-4D51-AD57-8B6AC909BE9A}" type="slidenum">
              <a:rPr lang="en-US" smtClean="0"/>
              <a:t>‹#›</a:t>
            </a:fld>
            <a:endParaRPr lang="en-US"/>
          </a:p>
        </p:txBody>
      </p:sp>
    </p:spTree>
    <p:extLst>
      <p:ext uri="{BB962C8B-B14F-4D97-AF65-F5344CB8AC3E}">
        <p14:creationId xmlns:p14="http://schemas.microsoft.com/office/powerpoint/2010/main" val="81357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2913" y="1000391"/>
            <a:ext cx="3867150" cy="1325563"/>
          </a:xfrm>
        </p:spPr>
        <p:txBody>
          <a:bodyPr>
            <a:noAutofit/>
          </a:bodyPr>
          <a:lstStyle/>
          <a:p>
            <a:pPr algn="r" rtl="1"/>
            <a:r>
              <a:rPr lang="ar-EG" sz="1200" dirty="0"/>
              <a:t>- </a:t>
            </a:r>
            <a:r>
              <a:rPr lang="ar-EG" sz="1200" dirty="0"/>
              <a:t>اشتهر هذا المطعم بعد إقفال مطعم “البرنس” المشهور. يقع في روض الفرج في حي شبرا الشهير. أفضل ما يقدمه “صبحي كابر” هو طبق الكبدة والسجق المشوي، وطبق الملوخية. يقدمها أمام الزبون ويضيف “الطشة”، كمن يقوم بعرض في السيرك، وهذا ما أعجب حلمي، الذي يقول إن “المكان سيئ نوعاً ما نظراً لضيقه، والخدمة ضعيفة، إلا أن لذة الأكل تنسي الزبون كل ما هو سيئ”. أما الأسعار فهي في متناول الجميع، تبدأ من عشرات الجنيهات وتصل إلى 50 بحسب الأصناف المطلوبة، (ما يعادل 3 إلى 6 </a:t>
            </a:r>
            <a:r>
              <a:rPr lang="ar-EG" sz="1200" dirty="0" smtClean="0"/>
              <a:t>دولارات).</a:t>
            </a:r>
            <a:r>
              <a:rPr lang="ar-EG" sz="1600" dirty="0"/>
              <a:t/>
            </a:r>
            <a:br>
              <a:rPr lang="ar-EG" sz="1600" dirty="0"/>
            </a:br>
            <a:endParaRPr lang="en-US" sz="1600" dirty="0"/>
          </a:p>
        </p:txBody>
      </p:sp>
      <p:sp>
        <p:nvSpPr>
          <p:cNvPr id="4" name="TextBox 3"/>
          <p:cNvSpPr txBox="1"/>
          <p:nvPr/>
        </p:nvSpPr>
        <p:spPr>
          <a:xfrm>
            <a:off x="1123950" y="409575"/>
            <a:ext cx="3108416" cy="369332"/>
          </a:xfrm>
          <a:prstGeom prst="rect">
            <a:avLst/>
          </a:prstGeom>
          <a:noFill/>
        </p:spPr>
        <p:txBody>
          <a:bodyPr wrap="square" rtlCol="0">
            <a:spAutoFit/>
          </a:bodyPr>
          <a:lstStyle/>
          <a:p>
            <a:r>
              <a:rPr lang="ar-EG" dirty="0">
                <a:solidFill>
                  <a:srgbClr val="FF0000"/>
                </a:solidFill>
              </a:rPr>
              <a:t> صوره </a:t>
            </a:r>
            <a:r>
              <a:rPr lang="ar-EG" b="1" dirty="0">
                <a:solidFill>
                  <a:srgbClr val="FF0000"/>
                </a:solidFill>
              </a:rPr>
              <a:t>مطعم </a:t>
            </a:r>
            <a:r>
              <a:rPr lang="ar-EG" b="1" dirty="0" smtClean="0">
                <a:solidFill>
                  <a:srgbClr val="FF0000"/>
                </a:solidFill>
              </a:rPr>
              <a:t>صبحي كابر</a:t>
            </a:r>
            <a:endParaRPr lang="ar-EG" b="1" dirty="0">
              <a:solidFill>
                <a:srgbClr val="FF0000"/>
              </a:solidFill>
            </a:endParaRPr>
          </a:p>
        </p:txBody>
      </p:sp>
      <p:sp>
        <p:nvSpPr>
          <p:cNvPr id="5" name="Rectangle 4"/>
          <p:cNvSpPr/>
          <p:nvPr/>
        </p:nvSpPr>
        <p:spPr>
          <a:xfrm>
            <a:off x="6000206" y="3361509"/>
            <a:ext cx="6130833" cy="1443455"/>
          </a:xfrm>
          <a:prstGeom prst="rect">
            <a:avLst/>
          </a:prstGeom>
        </p:spPr>
        <p:txBody>
          <a:bodyPr vert="horz" lIns="91440" tIns="45720" rIns="91440" bIns="45720" rtlCol="0" anchor="ctr">
            <a:noAutofit/>
          </a:bodyPr>
          <a:lstStyle/>
          <a:p>
            <a:pPr algn="r">
              <a:lnSpc>
                <a:spcPct val="90000"/>
              </a:lnSpc>
              <a:spcBef>
                <a:spcPct val="0"/>
              </a:spcBef>
            </a:pPr>
            <a:r>
              <a:rPr lang="en-US" sz="1600" dirty="0">
                <a:latin typeface="+mj-lt"/>
                <a:ea typeface="+mj-ea"/>
                <a:cs typeface="+mj-cs"/>
              </a:rPr>
              <a:t>https://www.google.com/maps/place/Sobhy+Kaber/@30.0771194,31.2430442,15z/data=!4m9!1m2!2m1!1z2LXYqNit2Yog2YPYp9io2LEg2LHZiNi2INin2YTZgdix2Kw!3m5!1s0x145840f14d35e3ff:0xeeec3f07fb27caf8!8m2!3d30.0702365!4d31.2339435!15sCiPYtdio2K3ZiiDZg9in2KjYsSDYsdmI2LYg2KfZhNmB2LHYrFolIiPYtdio2K3ZiiDZg9in2KjYsSDYsdmI2LYg2KfZhNmB2LHYrJIBE2VneXB0aWFuX3Jlc3RhdXJhbnQ</a:t>
            </a:r>
            <a:endParaRPr lang="en-US" sz="1600" dirty="0">
              <a:latin typeface="+mj-lt"/>
              <a:ea typeface="+mj-ea"/>
              <a:cs typeface="+mj-cs"/>
            </a:endParaRPr>
          </a:p>
        </p:txBody>
      </p:sp>
      <p:sp>
        <p:nvSpPr>
          <p:cNvPr id="6" name="TextBox 5"/>
          <p:cNvSpPr txBox="1"/>
          <p:nvPr/>
        </p:nvSpPr>
        <p:spPr>
          <a:xfrm>
            <a:off x="9434513" y="2402892"/>
            <a:ext cx="2495550" cy="374650"/>
          </a:xfrm>
          <a:prstGeom prst="rect">
            <a:avLst/>
          </a:prstGeom>
          <a:noFill/>
        </p:spPr>
        <p:txBody>
          <a:bodyPr wrap="square" rtlCol="0">
            <a:spAutoFit/>
          </a:bodyPr>
          <a:lstStyle/>
          <a:p>
            <a:pPr algn="r"/>
            <a:r>
              <a:rPr lang="ar-EG" dirty="0" smtClean="0">
                <a:solidFill>
                  <a:srgbClr val="FF0000"/>
                </a:solidFill>
              </a:rPr>
              <a:t>لوكيشن</a:t>
            </a:r>
            <a:endParaRPr lang="en-US"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154260444"/>
              </p:ext>
            </p:extLst>
          </p:nvPr>
        </p:nvGraphicFramePr>
        <p:xfrm>
          <a:off x="7024687" y="5598249"/>
          <a:ext cx="4905376" cy="804334"/>
        </p:xfrm>
        <a:graphic>
          <a:graphicData uri="http://schemas.openxmlformats.org/drawingml/2006/table">
            <a:tbl>
              <a:tblPr firstRow="1" bandRow="1">
                <a:tableStyleId>{5940675A-B579-460E-94D1-54222C63F5DA}</a:tableStyleId>
              </a:tblPr>
              <a:tblGrid>
                <a:gridCol w="2452688"/>
                <a:gridCol w="2452688"/>
              </a:tblGrid>
              <a:tr h="402167">
                <a:tc>
                  <a:txBody>
                    <a:bodyPr/>
                    <a:lstStyle/>
                    <a:p>
                      <a:r>
                        <a:rPr lang="en-US" dirty="0" smtClean="0"/>
                        <a:t>y</a:t>
                      </a:r>
                      <a:endParaRPr lang="en-US" dirty="0"/>
                    </a:p>
                  </a:txBody>
                  <a:tcPr/>
                </a:tc>
                <a:tc>
                  <a:txBody>
                    <a:bodyPr/>
                    <a:lstStyle/>
                    <a:p>
                      <a:r>
                        <a:rPr lang="en-US" dirty="0" smtClean="0"/>
                        <a:t>x</a:t>
                      </a:r>
                      <a:endParaRPr lang="en-US" dirty="0"/>
                    </a:p>
                  </a:txBody>
                  <a:tcPr/>
                </a:tc>
              </a:tr>
              <a:tr h="402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31.234203656354882</a:t>
                      </a:r>
                      <a:endParaRPr lang="en-US" dirty="0" smtClean="0"/>
                    </a:p>
                  </a:txBody>
                  <a:tcPr/>
                </a:tc>
                <a:tc>
                  <a:txBody>
                    <a:bodyPr/>
                    <a:lstStyle/>
                    <a:p>
                      <a:r>
                        <a:rPr lang="en-US" dirty="0" smtClean="0"/>
                        <a:t>30.071177283542617</a:t>
                      </a:r>
                      <a:endParaRPr lang="en-US" dirty="0"/>
                    </a:p>
                  </a:txBody>
                  <a:tcPr/>
                </a:tc>
              </a:tr>
            </a:tbl>
          </a:graphicData>
        </a:graphic>
      </p:graphicFrame>
      <p:sp>
        <p:nvSpPr>
          <p:cNvPr id="8" name="TextBox 7"/>
          <p:cNvSpPr txBox="1"/>
          <p:nvPr/>
        </p:nvSpPr>
        <p:spPr>
          <a:xfrm>
            <a:off x="9434513" y="250958"/>
            <a:ext cx="2495550" cy="374650"/>
          </a:xfrm>
          <a:prstGeom prst="rect">
            <a:avLst/>
          </a:prstGeom>
          <a:noFill/>
        </p:spPr>
        <p:txBody>
          <a:bodyPr wrap="square" rtlCol="0">
            <a:spAutoFit/>
          </a:bodyPr>
          <a:lstStyle/>
          <a:p>
            <a:pPr algn="r"/>
            <a:r>
              <a:rPr lang="ar-EG" dirty="0" smtClean="0">
                <a:solidFill>
                  <a:srgbClr val="FF0000"/>
                </a:solidFill>
              </a:rPr>
              <a:t>نبذه عن المكان</a:t>
            </a:r>
            <a:endParaRPr lang="en-US" dirty="0">
              <a:solidFill>
                <a:srgbClr val="FF0000"/>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243" y="1102178"/>
            <a:ext cx="3875830" cy="1989364"/>
          </a:xfrm>
          <a:prstGeom prst="rect">
            <a:avLst/>
          </a:prstGeom>
        </p:spPr>
      </p:pic>
    </p:spTree>
    <p:extLst>
      <p:ext uri="{BB962C8B-B14F-4D97-AF65-F5344CB8AC3E}">
        <p14:creationId xmlns:p14="http://schemas.microsoft.com/office/powerpoint/2010/main" val="361864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100</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 اشتهر هذا المطعم بعد إقفال مطعم “البرنس” المشهور. يقع في روض الفرج في حي شبرا الشهير. أفضل ما يقدمه “صبحي كابر” هو طبق الكبدة والسجق المشوي، وطبق الملوخية. يقدمها أمام الزبون ويضيف “الطشة”، كمن يقوم بعرض في السيرك، وهذا ما أعجب حلمي، الذي يقول إن “المكان سيئ نوعاً ما نظراً لضيقه، والخدمة ضعيفة، إلا أن لذة الأكل تنسي الزبون كل ما هو سيئ”. أما الأسعار فهي في متناول الجميع، تبدأ من عشرات الجنيهات وتصل إلى 50 بحسب الأصناف المطلوبة، (ما يعادل 3 إلى 6 دولارات).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تحتوي على ثلاثة أهرامات وبالتحديد توجد في الجيزة الهرم الأول للملك خوفو وهو الأكبر بين الأهرامات الثلاثة ويعود بناؤه إلى عهد الأسرة الرابعة ويبلغ ارتفاعه حوالي 146 مترا. والهرم الثاني للملك خفرع ابن الملك خوفو ويبلغ ارتفاعه حوالي 143.5 مترا ويحتوي علي مدخلان من الجهة الشمالية ويسمى الهرم الأعظم. ننتقل بعد ذلك إلي هرم الملك منقرع وهو ابن الملك خفرع وقد يصل ارتفاعه إلى ستة وستون مترا ونصف. </dc:title>
  <dc:creator>pc</dc:creator>
  <cp:lastModifiedBy>pc</cp:lastModifiedBy>
  <cp:revision>7</cp:revision>
  <dcterms:created xsi:type="dcterms:W3CDTF">2021-07-11T17:43:40Z</dcterms:created>
  <dcterms:modified xsi:type="dcterms:W3CDTF">2021-07-11T18:31:06Z</dcterms:modified>
</cp:coreProperties>
</file>