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06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1935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6832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3998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73223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AE79F1-2B14-429C-83E8-ADA25F267CBF}"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5629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AE79F1-2B14-429C-83E8-ADA25F267CBF}" type="datetimeFigureOut">
              <a:rPr lang="en-US" smtClean="0"/>
              <a:t>7/31/2021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0944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E79F1-2B14-429C-83E8-ADA25F267CBF}" type="datetimeFigureOut">
              <a:rPr lang="en-US" smtClean="0"/>
              <a:t>7/31/2021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31695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E79F1-2B14-429C-83E8-ADA25F267CBF}" type="datetimeFigureOut">
              <a:rPr lang="en-US" smtClean="0"/>
              <a:t>7/31/2021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8957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0859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35743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E79F1-2B14-429C-83E8-ADA25F267CBF}" type="datetimeFigureOut">
              <a:rPr lang="en-US" smtClean="0"/>
              <a:t>7/31/2021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FF25-B6A4-4D51-AD57-8B6AC909BE9A}" type="slidenum">
              <a:rPr lang="en-US" smtClean="0"/>
              <a:t>‹#›</a:t>
            </a:fld>
            <a:endParaRPr lang="en-US"/>
          </a:p>
        </p:txBody>
      </p:sp>
    </p:spTree>
    <p:extLst>
      <p:ext uri="{BB962C8B-B14F-4D97-AF65-F5344CB8AC3E}">
        <p14:creationId xmlns:p14="http://schemas.microsoft.com/office/powerpoint/2010/main" val="81357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2913" y="1000391"/>
            <a:ext cx="3867150" cy="1325563"/>
          </a:xfrm>
        </p:spPr>
        <p:txBody>
          <a:bodyPr>
            <a:noAutofit/>
          </a:bodyPr>
          <a:lstStyle/>
          <a:p>
            <a:pPr algn="r" rtl="1"/>
            <a:r>
              <a:rPr lang="ar-EG" sz="1200" dirty="0" smtClean="0"/>
              <a:t>- خان الخليلي من المناطق السياحية الشهيرة جدًا في القاهرة. وتحظى بالزوار يوميًا، سواء أجانب أو مصريين، وبه يقع مطعم ومقهى نجيب محفوظ ، استغرق إعداده وتجهيزه حوالي 5 سنين.</a:t>
            </a:r>
            <a:br>
              <a:rPr lang="ar-EG" sz="1200" dirty="0" smtClean="0"/>
            </a:br>
            <a:r>
              <a:rPr lang="ar-EG" sz="1200" dirty="0" smtClean="0"/>
              <a:t>يستحق هذا المقهى والمطعم المصري الأصيل في خان الخليلي بالتأكيد الزيارة، ليس فقط لقائمة الطعام لذيذ الذي يقدمه للزائرين، وخاصة أطباق الفطير المصري الرائع، ولكن يمتد الأمر أيضا إلى روعة الديكور والتصاميم الجميلة والأجواء المحيطة الرائعة، ناهيك عن فرقة العود التي تعطي هذا المكان أيضا جو أصيل وحيوي للغاية.</a:t>
            </a:r>
            <a:r>
              <a:rPr lang="ar-EG" sz="1200" dirty="0"/>
              <a:t/>
            </a:r>
            <a:br>
              <a:rPr lang="ar-EG" sz="1200" dirty="0"/>
            </a:br>
            <a:r>
              <a:rPr lang="ar-EG" sz="1600" dirty="0"/>
              <a:t/>
            </a:r>
            <a:br>
              <a:rPr lang="ar-EG" sz="1600" dirty="0"/>
            </a:br>
            <a:endParaRPr lang="en-US" sz="1600" dirty="0"/>
          </a:p>
        </p:txBody>
      </p:sp>
      <p:sp>
        <p:nvSpPr>
          <p:cNvPr id="4" name="TextBox 3"/>
          <p:cNvSpPr txBox="1"/>
          <p:nvPr/>
        </p:nvSpPr>
        <p:spPr>
          <a:xfrm>
            <a:off x="1123950" y="409575"/>
            <a:ext cx="3108416" cy="369332"/>
          </a:xfrm>
          <a:prstGeom prst="rect">
            <a:avLst/>
          </a:prstGeom>
          <a:noFill/>
        </p:spPr>
        <p:txBody>
          <a:bodyPr wrap="square" rtlCol="0">
            <a:spAutoFit/>
          </a:bodyPr>
          <a:lstStyle/>
          <a:p>
            <a:r>
              <a:rPr lang="ar-EG" dirty="0">
                <a:solidFill>
                  <a:srgbClr val="FF0000"/>
                </a:solidFill>
              </a:rPr>
              <a:t> صوره </a:t>
            </a:r>
            <a:r>
              <a:rPr lang="ar-EG" dirty="0"/>
              <a:t>خان الخليلي </a:t>
            </a:r>
            <a:endParaRPr lang="ar-EG" b="1" dirty="0">
              <a:solidFill>
                <a:srgbClr val="FF0000"/>
              </a:solidFill>
            </a:endParaRPr>
          </a:p>
        </p:txBody>
      </p:sp>
      <p:sp>
        <p:nvSpPr>
          <p:cNvPr id="5" name="Rectangle 4"/>
          <p:cNvSpPr/>
          <p:nvPr/>
        </p:nvSpPr>
        <p:spPr>
          <a:xfrm>
            <a:off x="6000206" y="3361509"/>
            <a:ext cx="6130833" cy="1443455"/>
          </a:xfrm>
          <a:prstGeom prst="rect">
            <a:avLst/>
          </a:prstGeom>
        </p:spPr>
        <p:txBody>
          <a:bodyPr vert="horz" lIns="91440" tIns="45720" rIns="91440" bIns="45720" rtlCol="0" anchor="ctr">
            <a:noAutofit/>
          </a:bodyPr>
          <a:lstStyle/>
          <a:p>
            <a:pPr algn="r">
              <a:lnSpc>
                <a:spcPct val="90000"/>
              </a:lnSpc>
              <a:spcBef>
                <a:spcPct val="0"/>
              </a:spcBef>
            </a:pPr>
            <a:r>
              <a:rPr lang="en-US" sz="1600" dirty="0">
                <a:latin typeface="+mj-lt"/>
                <a:ea typeface="+mj-ea"/>
                <a:cs typeface="+mj-cs"/>
              </a:rPr>
              <a:t>https://www.google.com/maps?q=%D9%83%D8%A7%D9%81%D9%8A%D9%87+%D9%86%D8%AC%D9%8A%D8%A8+%D9%85%D8%AD%D9%81%D9%88%D8%B8+%D8%AE%D8%A7%D9%86+%D8%A7%D9%84%D8%AE%D9%84%D9%8A%D9%84%D9%8A&amp;source=lmns&amp;bih=880&amp;biw=1920&amp;rlz=1C2GCEA_enEG954&amp;hl=ar&amp;sa=X&amp;ved=2ahUKEwi3nMHA09vxAhVFHBoKHYESDyQQ_AUoAXoECAEQAQ</a:t>
            </a:r>
          </a:p>
        </p:txBody>
      </p:sp>
      <p:sp>
        <p:nvSpPr>
          <p:cNvPr id="6" name="TextBox 5"/>
          <p:cNvSpPr txBox="1"/>
          <p:nvPr/>
        </p:nvSpPr>
        <p:spPr>
          <a:xfrm>
            <a:off x="9434513" y="2402892"/>
            <a:ext cx="2495550" cy="374650"/>
          </a:xfrm>
          <a:prstGeom prst="rect">
            <a:avLst/>
          </a:prstGeom>
          <a:noFill/>
        </p:spPr>
        <p:txBody>
          <a:bodyPr wrap="square" rtlCol="0">
            <a:spAutoFit/>
          </a:bodyPr>
          <a:lstStyle/>
          <a:p>
            <a:pPr algn="r"/>
            <a:r>
              <a:rPr lang="ar-EG" dirty="0" smtClean="0">
                <a:solidFill>
                  <a:srgbClr val="FF0000"/>
                </a:solidFill>
              </a:rPr>
              <a:t>لوكيشن</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647507828"/>
              </p:ext>
            </p:extLst>
          </p:nvPr>
        </p:nvGraphicFramePr>
        <p:xfrm>
          <a:off x="7024687" y="5598249"/>
          <a:ext cx="4905376" cy="804334"/>
        </p:xfrm>
        <a:graphic>
          <a:graphicData uri="http://schemas.openxmlformats.org/drawingml/2006/table">
            <a:tbl>
              <a:tblPr firstRow="1" bandRow="1">
                <a:tableStyleId>{5940675A-B579-460E-94D1-54222C63F5DA}</a:tableStyleId>
              </a:tblPr>
              <a:tblGrid>
                <a:gridCol w="2452688"/>
                <a:gridCol w="2452688"/>
              </a:tblGrid>
              <a:tr h="402167">
                <a:tc>
                  <a:txBody>
                    <a:bodyPr/>
                    <a:lstStyle/>
                    <a:p>
                      <a:r>
                        <a:rPr lang="en-US" dirty="0" smtClean="0"/>
                        <a:t>y</a:t>
                      </a:r>
                      <a:endParaRPr lang="en-US" dirty="0"/>
                    </a:p>
                  </a:txBody>
                  <a:tcPr/>
                </a:tc>
                <a:tc>
                  <a:txBody>
                    <a:bodyPr/>
                    <a:lstStyle/>
                    <a:p>
                      <a:r>
                        <a:rPr lang="en-US" dirty="0" smtClean="0"/>
                        <a:t>x</a:t>
                      </a:r>
                      <a:endParaRPr lang="en-US" dirty="0"/>
                    </a:p>
                  </a:txBody>
                  <a:tcPr/>
                </a:tc>
              </a:tr>
              <a:tr h="402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31.261607773440108</a:t>
                      </a:r>
                    </a:p>
                  </a:txBody>
                  <a:tcPr/>
                </a:tc>
                <a:tc>
                  <a:txBody>
                    <a:bodyPr/>
                    <a:lstStyle/>
                    <a:p>
                      <a:r>
                        <a:rPr lang="en-US" dirty="0" smtClean="0"/>
                        <a:t>30.04822974668135, </a:t>
                      </a:r>
                      <a:endParaRPr lang="en-US" dirty="0"/>
                    </a:p>
                  </a:txBody>
                  <a:tcPr/>
                </a:tc>
              </a:tr>
            </a:tbl>
          </a:graphicData>
        </a:graphic>
      </p:graphicFrame>
      <p:sp>
        <p:nvSpPr>
          <p:cNvPr id="8" name="TextBox 7"/>
          <p:cNvSpPr txBox="1"/>
          <p:nvPr/>
        </p:nvSpPr>
        <p:spPr>
          <a:xfrm>
            <a:off x="9434513" y="250958"/>
            <a:ext cx="2495550" cy="374650"/>
          </a:xfrm>
          <a:prstGeom prst="rect">
            <a:avLst/>
          </a:prstGeom>
          <a:noFill/>
        </p:spPr>
        <p:txBody>
          <a:bodyPr wrap="square" rtlCol="0">
            <a:spAutoFit/>
          </a:bodyPr>
          <a:lstStyle/>
          <a:p>
            <a:pPr algn="r"/>
            <a:r>
              <a:rPr lang="ar-EG" dirty="0" smtClean="0">
                <a:solidFill>
                  <a:srgbClr val="FF0000"/>
                </a:solidFill>
              </a:rPr>
              <a:t>نبذه عن المكان</a:t>
            </a:r>
            <a:endParaRPr lang="en-US"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055" y="1176744"/>
            <a:ext cx="4348162" cy="2930629"/>
          </a:xfrm>
          <a:prstGeom prst="rect">
            <a:avLst/>
          </a:prstGeom>
        </p:spPr>
      </p:pic>
    </p:spTree>
    <p:extLst>
      <p:ext uri="{BB962C8B-B14F-4D97-AF65-F5344CB8AC3E}">
        <p14:creationId xmlns:p14="http://schemas.microsoft.com/office/powerpoint/2010/main" val="36186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60</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 خان الخليلي من المناطق السياحية الشهيرة جدًا في القاهرة. وتحظى بالزوار يوميًا، سواء أجانب أو مصريين، وبه يقع مطعم ومقهى نجيب محفوظ ، استغرق إعداده وتجهيزه حوالي 5 سنين. يستحق هذا المقهى والمطعم المصري الأصيل في خان الخليلي بالتأكيد الزيارة، ليس فقط لقائمة الطعام لذيذ الذي يقدمه للزائرين، وخاصة أطباق الفطير المصري الرائع، ولكن يمتد الأمر أيضا إلى روعة الديكور والتصاميم الجميلة والأجواء المحيطة الرائعة، ناهيك عن فرقة العود التي تعطي هذا المكان أيضا جو أصيل وحيوي للغاية.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تحتوي 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 </dc:title>
  <dc:creator>pc</dc:creator>
  <cp:lastModifiedBy>Mohammed Yara</cp:lastModifiedBy>
  <cp:revision>10</cp:revision>
  <dcterms:created xsi:type="dcterms:W3CDTF">2021-07-11T17:43:40Z</dcterms:created>
  <dcterms:modified xsi:type="dcterms:W3CDTF">2021-07-31T18:23:18Z</dcterms:modified>
</cp:coreProperties>
</file>