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2913" y="1000391"/>
            <a:ext cx="3867150" cy="1325563"/>
          </a:xfrm>
        </p:spPr>
        <p:txBody>
          <a:bodyPr>
            <a:noAutofit/>
          </a:bodyPr>
          <a:lstStyle/>
          <a:p>
            <a:pPr algn="r" rtl="1"/>
            <a:r>
              <a:rPr lang="ar-EG" sz="1200" dirty="0"/>
              <a:t>- </a:t>
            </a:r>
            <a:r>
              <a:rPr lang="ar-EG" sz="1200" dirty="0"/>
              <a:t>تعتبر القرية الفرعونية </a:t>
            </a:r>
            <a:r>
              <a:rPr lang="ar-EG" sz="1200" dirty="0" smtClean="0"/>
              <a:t>من </a:t>
            </a:r>
            <a:r>
              <a:rPr lang="ar-EG" sz="1200" dirty="0"/>
              <a:t>افضل الاماكن السياحية في القاهرة مصر فهي مكان مثالي للتعرف على التاريخ المصري وحضارة الفراعنة واكتشاف انماط الحياة التي كانت سائدة في تلك العصور. </a:t>
            </a:r>
            <a:r>
              <a:rPr lang="ar-EG" sz="1200" dirty="0"/>
              <a:t>تحاكي القرية الفرعونية قرى قديمة للفراعنة كانت حاضرة منذ آلاف السنين حيث تستطيع التعرف على محتوياتها ومعالمها ومبانيها وحتى شخصياتها</a:t>
            </a:r>
            <a:r>
              <a:rPr lang="ar-EG" sz="1600" dirty="0"/>
              <a:t/>
            </a:r>
            <a:br>
              <a:rPr lang="ar-EG" sz="1600" dirty="0"/>
            </a:br>
            <a:endParaRPr lang="en-US" sz="1600" dirty="0"/>
          </a:p>
        </p:txBody>
      </p:sp>
      <p:sp>
        <p:nvSpPr>
          <p:cNvPr id="4" name="TextBox 3"/>
          <p:cNvSpPr txBox="1"/>
          <p:nvPr/>
        </p:nvSpPr>
        <p:spPr>
          <a:xfrm>
            <a:off x="1123950" y="409575"/>
            <a:ext cx="3108416" cy="369332"/>
          </a:xfrm>
          <a:prstGeom prst="rect">
            <a:avLst/>
          </a:prstGeom>
          <a:noFill/>
        </p:spPr>
        <p:txBody>
          <a:bodyPr wrap="square" rtlCol="0">
            <a:spAutoFit/>
          </a:bodyPr>
          <a:lstStyle/>
          <a:p>
            <a:r>
              <a:rPr lang="ar-EG" dirty="0">
                <a:solidFill>
                  <a:srgbClr val="FF0000"/>
                </a:solidFill>
              </a:rPr>
              <a:t> صوره </a:t>
            </a:r>
            <a:r>
              <a:rPr lang="ar-EG" dirty="0">
                <a:solidFill>
                  <a:srgbClr val="FF0000"/>
                </a:solidFill>
              </a:rPr>
              <a:t>القرية الفرعونية</a:t>
            </a:r>
          </a:p>
        </p:txBody>
      </p:sp>
      <p:sp>
        <p:nvSpPr>
          <p:cNvPr id="5" name="Rectangle 4"/>
          <p:cNvSpPr/>
          <p:nvPr/>
        </p:nvSpPr>
        <p:spPr>
          <a:xfrm>
            <a:off x="8062913" y="3161437"/>
            <a:ext cx="3910012" cy="1643527"/>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q=%D8%A7%D9%84%D9%82%D8%B1%D9%8A%D8%A9+%D8%A7%D9%84%D9%81%D8%B1%D8%B9%D9%88%D9%86%D9%8A%D8%A9&amp;sxsrf=ALeKk001TP3ovQxHTMzSAzZ-PRgFoBPAog:1626026756613&amp;biw=1920&amp;bih=880&amp;um=1&amp;ie=UTF-8&amp;sa=X&amp;ved=2ahUKEwi6wZTbzdvxAhVBi1wKHe9uDFUQ_AUoAXoECAcQAw</a:t>
            </a:r>
            <a:endParaRPr lang="en-US" sz="1600" dirty="0">
              <a:latin typeface="+mj-lt"/>
              <a:ea typeface="+mj-ea"/>
              <a:cs typeface="+mj-cs"/>
            </a:endParaRPr>
          </a:p>
        </p:txBody>
      </p:sp>
      <p:sp>
        <p:nvSpPr>
          <p:cNvPr id="6" name="TextBox 5"/>
          <p:cNvSpPr txBox="1"/>
          <p:nvPr/>
        </p:nvSpPr>
        <p:spPr>
          <a:xfrm>
            <a:off x="9434513" y="2556370"/>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26995160"/>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31.214810273441387</a:t>
                      </a:r>
                      <a:endParaRPr lang="en-US" dirty="0" smtClean="0"/>
                    </a:p>
                  </a:txBody>
                  <a:tcPr/>
                </a:tc>
                <a:tc>
                  <a:txBody>
                    <a:bodyPr/>
                    <a:lstStyle/>
                    <a:p>
                      <a:r>
                        <a:rPr lang="en-US" dirty="0" smtClean="0"/>
                        <a:t>29.99757359888444,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66" y="1049500"/>
            <a:ext cx="3911600" cy="2933700"/>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70</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تعتبر القرية الفرعونية من افضل الاماكن السياحية في القاهرة مصر فهي مكان مثالي للتعرف على التاريخ المصري وحضارة الفراعنة واكتشاف انماط الحياة التي كانت سائدة في تلك العصور. تحاكي القرية الفرعونية قرى قديمة للفراعنة كانت حاضرة منذ آلاف السنين حيث تستطيع التعرف على محتوياتها ومعالمها ومبانيها وحتى شخصياتها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pc</cp:lastModifiedBy>
  <cp:revision>2</cp:revision>
  <dcterms:created xsi:type="dcterms:W3CDTF">2021-07-11T17:43:40Z</dcterms:created>
  <dcterms:modified xsi:type="dcterms:W3CDTF">2021-07-11T18:06:21Z</dcterms:modified>
</cp:coreProperties>
</file>