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rtl="1"/>
            <a:r>
              <a:rPr lang="ar-EG" sz="1200" dirty="0"/>
              <a:t>- </a:t>
            </a:r>
            <a:r>
              <a:rPr lang="ar-EG" sz="1200" dirty="0"/>
              <a:t>من اهم المناطق السياحية في القاهرة </a:t>
            </a:r>
            <a:r>
              <a:rPr lang="ar-EG" sz="1200" dirty="0" smtClean="0"/>
              <a:t>سواء </a:t>
            </a:r>
            <a:r>
              <a:rPr lang="ar-EG" sz="1200" dirty="0"/>
              <a:t>للسائحين والمصريين، يضم سوق خان الخليلي معروضات من الاعمال اليدوية كالنحاسيات والمصنوعات الخشبية وغيرها من التحف والهدايا التذكارية التي تستهوي السياح لاقتنائها كتذكار لزيارتهم للمدينة، يضم السوق ايضاً العديد من المكتبات الشهيرة بالاضافة الى مقهى الفيشاوي </a:t>
            </a:r>
            <a:r>
              <a:rPr lang="ar-EG" sz="1600" dirty="0"/>
              <a:t/>
            </a:r>
            <a:br>
              <a:rPr lang="ar-EG" sz="1600" dirty="0"/>
            </a:br>
            <a:endParaRPr lang="en-US" sz="1600" dirty="0"/>
          </a:p>
        </p:txBody>
      </p:sp>
      <p:sp>
        <p:nvSpPr>
          <p:cNvPr id="4" name="TextBox 3"/>
          <p:cNvSpPr txBox="1"/>
          <p:nvPr/>
        </p:nvSpPr>
        <p:spPr>
          <a:xfrm>
            <a:off x="1123950" y="409575"/>
            <a:ext cx="3108416" cy="369332"/>
          </a:xfrm>
          <a:prstGeom prst="rect">
            <a:avLst/>
          </a:prstGeom>
          <a:noFill/>
        </p:spPr>
        <p:txBody>
          <a:bodyPr wrap="square" rtlCol="0">
            <a:spAutoFit/>
          </a:bodyPr>
          <a:lstStyle/>
          <a:p>
            <a:r>
              <a:rPr lang="ar-EG" dirty="0">
                <a:solidFill>
                  <a:srgbClr val="FF0000"/>
                </a:solidFill>
              </a:rPr>
              <a:t> صوره </a:t>
            </a:r>
            <a:r>
              <a:rPr lang="ar-EG" dirty="0">
                <a:solidFill>
                  <a:srgbClr val="FF0000"/>
                </a:solidFill>
              </a:rPr>
              <a:t>خان الخليلي </a:t>
            </a:r>
            <a:endParaRPr lang="ar-EG" dirty="0">
              <a:solidFill>
                <a:srgbClr val="FF0000"/>
              </a:solidFill>
            </a:endParaRPr>
          </a:p>
        </p:txBody>
      </p:sp>
      <p:sp>
        <p:nvSpPr>
          <p:cNvPr id="5" name="Rectangle 4"/>
          <p:cNvSpPr/>
          <p:nvPr/>
        </p:nvSpPr>
        <p:spPr>
          <a:xfrm>
            <a:off x="6000206" y="3361509"/>
            <a:ext cx="6130833" cy="1443455"/>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q=%D8%AE%D8%A7%D9%86+%D8%A7%D9%84%D8%AE%D9%84%D9%8A%D9%84%D9%8A&amp;rlz=1C2GCEA_enEG954&amp;sxsrf=ALeKk03EU8x91d5eSd7S2Irx0ynj9Vwp6g:1626026912014&amp;iflsig=AINFCbYAAAAAYOtBsOSySHMEI3gNHKb6dzura5yEu44r&amp;gs_lcp=Cgdnd3Mtd2l6EAMYADIQCC4QsQMQxwEQrwEQQxCTAjIECAAQQzIICC4QsQMQgwEyDgguELEDEIMBEMcBEK8BMgUILhCxAzIFCC4QsQMyBQguELEDMgUILhCxAzIFCC4QsQMyAggAOgQIIxAnOgoILhDHARCvARBDOggIABCxAxCDAToFCAAQsQNQvhJYmhNg0SBoAHAAeACAAXSIAeQBkgEDMC4ymAEAoAEBqgEHZ3dzLXdpeg&amp;um=1&amp;ie=UTF-8&amp;sa=X&amp;ved=2ahUKEwi2uv2lztvxAhWy3OAKHeYJDHYQ_AUoAnoECAEQBA</a:t>
            </a:r>
            <a:endParaRPr lang="en-US" sz="1600" dirty="0">
              <a:latin typeface="+mj-lt"/>
              <a:ea typeface="+mj-ea"/>
              <a:cs typeface="+mj-cs"/>
            </a:endParaRPr>
          </a:p>
        </p:txBody>
      </p:sp>
      <p:sp>
        <p:nvSpPr>
          <p:cNvPr id="6" name="TextBox 5"/>
          <p:cNvSpPr txBox="1"/>
          <p:nvPr/>
        </p:nvSpPr>
        <p:spPr>
          <a:xfrm>
            <a:off x="9434513" y="2402892"/>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07768057"/>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31.262253802276547</a:t>
                      </a:r>
                      <a:endParaRPr lang="en-US" dirty="0" smtClean="0"/>
                    </a:p>
                  </a:txBody>
                  <a:tcPr/>
                </a:tc>
                <a:tc>
                  <a:txBody>
                    <a:bodyPr/>
                    <a:lstStyle/>
                    <a:p>
                      <a:r>
                        <a:rPr lang="en-US" smtClean="0"/>
                        <a:t>30.047970755898234</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79" y="1175698"/>
            <a:ext cx="4680857" cy="3510643"/>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من اهم المناطق السياحية في القاهرة سواء للسائحين والمصريين، يضم سوق خان الخليلي معروضات من الاعمال اليدوية كالنحاسيات والمصنوعات الخشبية وغيرها من التحف والهدايا التذكارية التي تستهوي السياح لاقتنائها كتذكار لزيارتهم للمدينة، يضم السوق ايضاً العديد من المكتبات الشهيرة بالاضافة الى مقهى الفيشاوي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3</cp:revision>
  <dcterms:created xsi:type="dcterms:W3CDTF">2021-07-11T17:43:40Z</dcterms:created>
  <dcterms:modified xsi:type="dcterms:W3CDTF">2021-07-11T18:09:13Z</dcterms:modified>
</cp:coreProperties>
</file>