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a:t>- </a:t>
            </a:r>
            <a:r>
              <a:rPr lang="ar-EG" sz="1200" dirty="0"/>
              <a:t>يعد قصر عابدين </a:t>
            </a:r>
            <a:r>
              <a:rPr lang="ar-EG" sz="1200" dirty="0" smtClean="0"/>
              <a:t>من </a:t>
            </a:r>
            <a:r>
              <a:rPr lang="ar-EG" sz="1200" dirty="0"/>
              <a:t>اشهر و افضل الاماكن السياحية في القاهرة فهو بلا شك تحفة معمارية تاريخية رائعة بني في فترة حكم أسرة محمد علي باشا لمصر حيث كان في ذلك الوقت مقراً للحكم ‏من العام 1872 حتى العام 1952. وقد شهد هذا القصر احداث هامة منذ العصر الملكة وحتى ثورة يوليو 1952 والتي كانت بداية لنشأة القاهرة الحديثة. تم تحويل القصر الى متحف يزوره آلاف السياح</a:t>
            </a: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صوره </a:t>
            </a:r>
            <a:r>
              <a:rPr lang="ar-EG" dirty="0">
                <a:solidFill>
                  <a:srgbClr val="FF0000"/>
                </a:solidFill>
              </a:rPr>
              <a:t>قصر عابدين </a:t>
            </a:r>
            <a:endParaRPr lang="ar-EG" dirty="0">
              <a:solidFill>
                <a:srgbClr val="FF0000"/>
              </a:solidFill>
            </a:endParaRPr>
          </a:p>
        </p:txBody>
      </p:sp>
      <p:sp>
        <p:nvSpPr>
          <p:cNvPr id="5" name="Rectangle 4"/>
          <p:cNvSpPr/>
          <p:nvPr/>
        </p:nvSpPr>
        <p:spPr>
          <a:xfrm>
            <a:off x="6000206" y="3361509"/>
            <a:ext cx="6130833" cy="1443455"/>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https://www.google.com/maps/place/%D9%85%D8%AA%D8%AD%D9%81+%D9%82%D8%B5%D8%B1+%D8%B9%D8%A7%D8%A8%D8%AF%D9%8A%D9%86%E2%80%AD/@30.0422696,31.2507327,17z/data=!3m1!4b1!4m5!3m4!1s0x145840baf551f617:0xbafb145a268367fd!8m2!3d30.0422696!4d31.248544</a:t>
            </a:r>
            <a:endParaRPr lang="en-US" sz="1600" dirty="0">
              <a:latin typeface="+mj-lt"/>
              <a:ea typeface="+mj-ea"/>
              <a:cs typeface="+mj-cs"/>
            </a:endParaRPr>
          </a:p>
        </p:txBody>
      </p:sp>
      <p:sp>
        <p:nvSpPr>
          <p:cNvPr id="6" name="TextBox 5"/>
          <p:cNvSpPr txBox="1"/>
          <p:nvPr/>
        </p:nvSpPr>
        <p:spPr>
          <a:xfrm>
            <a:off x="9434513" y="2402892"/>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54463556"/>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31.248501086620905</a:t>
                      </a:r>
                      <a:endParaRPr lang="en-US" dirty="0" smtClean="0"/>
                    </a:p>
                  </a:txBody>
                  <a:tcPr/>
                </a:tc>
                <a:tc>
                  <a:txBody>
                    <a:bodyPr/>
                    <a:lstStyle/>
                    <a:p>
                      <a:r>
                        <a:rPr lang="en-US" dirty="0" smtClean="0"/>
                        <a:t>30.04249248125583,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358" y="1317171"/>
            <a:ext cx="4252396" cy="2812431"/>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97</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يعد قصر عابدين من اشهر و افضل الاماكن السياحية في القاهرة فهو بلا شك تحفة معمارية تاريخية رائعة بني في فترة حكم أسرة محمد علي باشا لمصر حيث كان في ذلك الوقت مقراً للحكم ‏من العام 1872 حتى العام 1952. وقد شهد هذا القصر احداث هامة منذ العصر الملكة وحتى ثورة يوليو 1952 والتي كانت بداية لنشأة القاهرة الحديثة. تم تحويل القصر الى متحف يزوره آلاف السياح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4</cp:revision>
  <dcterms:created xsi:type="dcterms:W3CDTF">2021-07-11T17:43:40Z</dcterms:created>
  <dcterms:modified xsi:type="dcterms:W3CDTF">2021-07-11T18:11:07Z</dcterms:modified>
</cp:coreProperties>
</file>