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0D9BDA-6CA8-415E-9B7B-85EC3AC95310}" v="49" dt="2022-03-26T20:29:05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1" d="100"/>
          <a:sy n="61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Youssef" userId="5696846b1eb93a71" providerId="LiveId" clId="{B80D9BDA-6CA8-415E-9B7B-85EC3AC95310}"/>
    <pc:docChg chg="undo redo custSel addSld delSld modSld sldOrd">
      <pc:chgData name="Ahmed Youssef" userId="5696846b1eb93a71" providerId="LiveId" clId="{B80D9BDA-6CA8-415E-9B7B-85EC3AC95310}" dt="2022-03-26T20:29:30.524" v="691"/>
      <pc:docMkLst>
        <pc:docMk/>
      </pc:docMkLst>
      <pc:sldChg chg="addSp delSp modSp new mod setBg addAnim">
        <pc:chgData name="Ahmed Youssef" userId="5696846b1eb93a71" providerId="LiveId" clId="{B80D9BDA-6CA8-415E-9B7B-85EC3AC95310}" dt="2022-03-26T19:34:07.053" v="245" actId="403"/>
        <pc:sldMkLst>
          <pc:docMk/>
          <pc:sldMk cId="2563323746" sldId="256"/>
        </pc:sldMkLst>
        <pc:spChg chg="mod">
          <ac:chgData name="Ahmed Youssef" userId="5696846b1eb93a71" providerId="LiveId" clId="{B80D9BDA-6CA8-415E-9B7B-85EC3AC95310}" dt="2022-03-26T19:34:07.053" v="245" actId="403"/>
          <ac:spMkLst>
            <pc:docMk/>
            <pc:sldMk cId="2563323746" sldId="256"/>
            <ac:spMk id="2" creationId="{BC579B44-C7E6-402E-8AF8-79869BDE4400}"/>
          </ac:spMkLst>
        </pc:spChg>
        <pc:spChg chg="del">
          <ac:chgData name="Ahmed Youssef" userId="5696846b1eb93a71" providerId="LiveId" clId="{B80D9BDA-6CA8-415E-9B7B-85EC3AC95310}" dt="2022-03-26T16:35:25.027" v="16" actId="478"/>
          <ac:spMkLst>
            <pc:docMk/>
            <pc:sldMk cId="2563323746" sldId="256"/>
            <ac:spMk id="3" creationId="{837ACA55-6846-44D8-8AB0-0AE83B919709}"/>
          </ac:spMkLst>
        </pc:spChg>
        <pc:spChg chg="add del">
          <ac:chgData name="Ahmed Youssef" userId="5696846b1eb93a71" providerId="LiveId" clId="{B80D9BDA-6CA8-415E-9B7B-85EC3AC95310}" dt="2022-03-26T16:35:32.315" v="18" actId="22"/>
          <ac:spMkLst>
            <pc:docMk/>
            <pc:sldMk cId="2563323746" sldId="256"/>
            <ac:spMk id="5" creationId="{396D6D9A-3C32-45BD-9A56-01D9DC974FB0}"/>
          </ac:spMkLst>
        </pc:spChg>
        <pc:spChg chg="add">
          <ac:chgData name="Ahmed Youssef" userId="5696846b1eb93a71" providerId="LiveId" clId="{B80D9BDA-6CA8-415E-9B7B-85EC3AC95310}" dt="2022-03-26T19:33:55.514" v="237" actId="26606"/>
          <ac:spMkLst>
            <pc:docMk/>
            <pc:sldMk cId="2563323746" sldId="256"/>
            <ac:spMk id="7" creationId="{4E1BEB12-92AF-4445-98AD-4C7756E7C93B}"/>
          </ac:spMkLst>
        </pc:spChg>
        <pc:spChg chg="add">
          <ac:chgData name="Ahmed Youssef" userId="5696846b1eb93a71" providerId="LiveId" clId="{B80D9BDA-6CA8-415E-9B7B-85EC3AC95310}" dt="2022-03-26T19:33:55.514" v="237" actId="26606"/>
          <ac:spMkLst>
            <pc:docMk/>
            <pc:sldMk cId="2563323746" sldId="256"/>
            <ac:spMk id="9" creationId="{D0522C2C-7B5C-48A7-A969-03941E5D2E76}"/>
          </ac:spMkLst>
        </pc:spChg>
        <pc:spChg chg="add">
          <ac:chgData name="Ahmed Youssef" userId="5696846b1eb93a71" providerId="LiveId" clId="{B80D9BDA-6CA8-415E-9B7B-85EC3AC95310}" dt="2022-03-26T19:33:55.514" v="237" actId="26606"/>
          <ac:spMkLst>
            <pc:docMk/>
            <pc:sldMk cId="2563323746" sldId="256"/>
            <ac:spMk id="11" creationId="{9C682A1A-5B2D-4111-BBD6-620165633E5B}"/>
          </ac:spMkLst>
        </pc:spChg>
        <pc:spChg chg="add">
          <ac:chgData name="Ahmed Youssef" userId="5696846b1eb93a71" providerId="LiveId" clId="{B80D9BDA-6CA8-415E-9B7B-85EC3AC95310}" dt="2022-03-26T19:33:55.514" v="237" actId="26606"/>
          <ac:spMkLst>
            <pc:docMk/>
            <pc:sldMk cId="2563323746" sldId="256"/>
            <ac:spMk id="13" creationId="{D6EE29F2-D77F-4BD0-A20B-334D316A1C9D}"/>
          </ac:spMkLst>
        </pc:spChg>
        <pc:spChg chg="add">
          <ac:chgData name="Ahmed Youssef" userId="5696846b1eb93a71" providerId="LiveId" clId="{B80D9BDA-6CA8-415E-9B7B-85EC3AC95310}" dt="2022-03-26T19:33:55.514" v="237" actId="26606"/>
          <ac:spMkLst>
            <pc:docMk/>
            <pc:sldMk cId="2563323746" sldId="256"/>
            <ac:spMk id="15" creationId="{22D09ED2-868F-42C6-866E-F92E0CEF314F}"/>
          </ac:spMkLst>
        </pc:spChg>
      </pc:sldChg>
      <pc:sldChg chg="addSp delSp modSp new mod setBg">
        <pc:chgData name="Ahmed Youssef" userId="5696846b1eb93a71" providerId="LiveId" clId="{B80D9BDA-6CA8-415E-9B7B-85EC3AC95310}" dt="2022-03-26T19:33:47.393" v="236" actId="20577"/>
        <pc:sldMkLst>
          <pc:docMk/>
          <pc:sldMk cId="2109813056" sldId="257"/>
        </pc:sldMkLst>
        <pc:spChg chg="mod">
          <ac:chgData name="Ahmed Youssef" userId="5696846b1eb93a71" providerId="LiveId" clId="{B80D9BDA-6CA8-415E-9B7B-85EC3AC95310}" dt="2022-03-26T19:33:33.778" v="233" actId="403"/>
          <ac:spMkLst>
            <pc:docMk/>
            <pc:sldMk cId="2109813056" sldId="257"/>
            <ac:spMk id="2" creationId="{FC3937D4-A135-424A-9542-03F7AE0C3D46}"/>
          </ac:spMkLst>
        </pc:spChg>
        <pc:spChg chg="add del mod">
          <ac:chgData name="Ahmed Youssef" userId="5696846b1eb93a71" providerId="LiveId" clId="{B80D9BDA-6CA8-415E-9B7B-85EC3AC95310}" dt="2022-03-26T19:33:47.393" v="236" actId="20577"/>
          <ac:spMkLst>
            <pc:docMk/>
            <pc:sldMk cId="2109813056" sldId="257"/>
            <ac:spMk id="3" creationId="{CA2C58FC-20EB-4AA4-ACCB-BA1D3F8B9FC9}"/>
          </ac:spMkLst>
        </pc:spChg>
        <pc:spChg chg="add del">
          <ac:chgData name="Ahmed Youssef" userId="5696846b1eb93a71" providerId="LiveId" clId="{B80D9BDA-6CA8-415E-9B7B-85EC3AC95310}" dt="2022-03-26T16:39:44.437" v="27"/>
          <ac:spMkLst>
            <pc:docMk/>
            <pc:sldMk cId="2109813056" sldId="257"/>
            <ac:spMk id="4" creationId="{2BEC21C1-AD0D-42EB-89CD-EBF0B04F719C}"/>
          </ac:spMkLst>
        </pc:spChg>
        <pc:spChg chg="add del">
          <ac:chgData name="Ahmed Youssef" userId="5696846b1eb93a71" providerId="LiveId" clId="{B80D9BDA-6CA8-415E-9B7B-85EC3AC95310}" dt="2022-03-26T16:39:56.532" v="30"/>
          <ac:spMkLst>
            <pc:docMk/>
            <pc:sldMk cId="2109813056" sldId="257"/>
            <ac:spMk id="5" creationId="{F131F334-F3A5-4A38-AECE-D33BE50F37E2}"/>
          </ac:spMkLst>
        </pc:spChg>
        <pc:spChg chg="add del mod">
          <ac:chgData name="Ahmed Youssef" userId="5696846b1eb93a71" providerId="LiveId" clId="{B80D9BDA-6CA8-415E-9B7B-85EC3AC95310}" dt="2022-03-26T16:40:13.084" v="35"/>
          <ac:spMkLst>
            <pc:docMk/>
            <pc:sldMk cId="2109813056" sldId="257"/>
            <ac:spMk id="6" creationId="{E3859809-5A2C-45A0-97DE-B3E2800D22A7}"/>
          </ac:spMkLst>
        </pc:spChg>
        <pc:spChg chg="add del">
          <ac:chgData name="Ahmed Youssef" userId="5696846b1eb93a71" providerId="LiveId" clId="{B80D9BDA-6CA8-415E-9B7B-85EC3AC95310}" dt="2022-03-26T16:40:17.808" v="38"/>
          <ac:spMkLst>
            <pc:docMk/>
            <pc:sldMk cId="2109813056" sldId="257"/>
            <ac:spMk id="7" creationId="{072A9805-BB1D-4407-A26C-5F77177DE0D0}"/>
          </ac:spMkLst>
        </pc:spChg>
        <pc:spChg chg="add del mod">
          <ac:chgData name="Ahmed Youssef" userId="5696846b1eb93a71" providerId="LiveId" clId="{B80D9BDA-6CA8-415E-9B7B-85EC3AC95310}" dt="2022-03-26T16:40:48.902" v="47"/>
          <ac:spMkLst>
            <pc:docMk/>
            <pc:sldMk cId="2109813056" sldId="257"/>
            <ac:spMk id="8" creationId="{83DA0BA3-CA81-495A-9BA5-8C9709BCFF01}"/>
          </ac:spMkLst>
        </pc:spChg>
        <pc:spChg chg="add">
          <ac:chgData name="Ahmed Youssef" userId="5696846b1eb93a71" providerId="LiveId" clId="{B80D9BDA-6CA8-415E-9B7B-85EC3AC95310}" dt="2022-03-26T19:33:13.039" v="228" actId="26606"/>
          <ac:spMkLst>
            <pc:docMk/>
            <pc:sldMk cId="2109813056" sldId="257"/>
            <ac:spMk id="9" creationId="{907EF6B7-1338-4443-8C46-6A318D952DFD}"/>
          </ac:spMkLst>
        </pc:spChg>
        <pc:spChg chg="add">
          <ac:chgData name="Ahmed Youssef" userId="5696846b1eb93a71" providerId="LiveId" clId="{B80D9BDA-6CA8-415E-9B7B-85EC3AC95310}" dt="2022-03-26T19:33:13.039" v="228" actId="26606"/>
          <ac:spMkLst>
            <pc:docMk/>
            <pc:sldMk cId="2109813056" sldId="257"/>
            <ac:spMk id="10" creationId="{DAAE4CDD-124C-4DCF-9584-B6033B545DD5}"/>
          </ac:spMkLst>
        </pc:spChg>
        <pc:spChg chg="add">
          <ac:chgData name="Ahmed Youssef" userId="5696846b1eb93a71" providerId="LiveId" clId="{B80D9BDA-6CA8-415E-9B7B-85EC3AC95310}" dt="2022-03-26T19:33:13.039" v="228" actId="26606"/>
          <ac:spMkLst>
            <pc:docMk/>
            <pc:sldMk cId="2109813056" sldId="257"/>
            <ac:spMk id="12" creationId="{081E4A58-353D-44AE-B2FC-2A74E2E400F7}"/>
          </ac:spMkLst>
        </pc:spChg>
      </pc:sldChg>
      <pc:sldChg chg="new del">
        <pc:chgData name="Ahmed Youssef" userId="5696846b1eb93a71" providerId="LiveId" clId="{B80D9BDA-6CA8-415E-9B7B-85EC3AC95310}" dt="2022-03-26T16:39:57.813" v="32" actId="680"/>
        <pc:sldMkLst>
          <pc:docMk/>
          <pc:sldMk cId="1228137527" sldId="258"/>
        </pc:sldMkLst>
      </pc:sldChg>
      <pc:sldChg chg="addSp delSp modSp new mod setBg">
        <pc:chgData name="Ahmed Youssef" userId="5696846b1eb93a71" providerId="LiveId" clId="{B80D9BDA-6CA8-415E-9B7B-85EC3AC95310}" dt="2022-03-26T19:35:29.582" v="265" actId="26606"/>
        <pc:sldMkLst>
          <pc:docMk/>
          <pc:sldMk cId="3847885618" sldId="258"/>
        </pc:sldMkLst>
        <pc:spChg chg="del">
          <ac:chgData name="Ahmed Youssef" userId="5696846b1eb93a71" providerId="LiveId" clId="{B80D9BDA-6CA8-415E-9B7B-85EC3AC95310}" dt="2022-03-26T16:41:03.461" v="52" actId="478"/>
          <ac:spMkLst>
            <pc:docMk/>
            <pc:sldMk cId="3847885618" sldId="258"/>
            <ac:spMk id="2" creationId="{4BB6D3EF-91C4-4E89-96B1-885243321F83}"/>
          </ac:spMkLst>
        </pc:spChg>
        <pc:spChg chg="add del mod ord">
          <ac:chgData name="Ahmed Youssef" userId="5696846b1eb93a71" providerId="LiveId" clId="{B80D9BDA-6CA8-415E-9B7B-85EC3AC95310}" dt="2022-03-26T19:35:29.582" v="265" actId="26606"/>
          <ac:spMkLst>
            <pc:docMk/>
            <pc:sldMk cId="3847885618" sldId="258"/>
            <ac:spMk id="3" creationId="{482EA151-563C-47D3-9CCE-2E2CB3EA4FDC}"/>
          </ac:spMkLst>
        </pc:spChg>
        <pc:spChg chg="add del mod">
          <ac:chgData name="Ahmed Youssef" userId="5696846b1eb93a71" providerId="LiveId" clId="{B80D9BDA-6CA8-415E-9B7B-85EC3AC95310}" dt="2022-03-26T19:21:25.672" v="75"/>
          <ac:spMkLst>
            <pc:docMk/>
            <pc:sldMk cId="3847885618" sldId="258"/>
            <ac:spMk id="4" creationId="{2C2E0B9C-6A13-4054-A9B3-B5CEB2067618}"/>
          </ac:spMkLst>
        </pc:spChg>
        <pc:spChg chg="add del">
          <ac:chgData name="Ahmed Youssef" userId="5696846b1eb93a71" providerId="LiveId" clId="{B80D9BDA-6CA8-415E-9B7B-85EC3AC95310}" dt="2022-03-26T19:31:17.036" v="156" actId="26606"/>
          <ac:spMkLst>
            <pc:docMk/>
            <pc:sldMk cId="3847885618" sldId="258"/>
            <ac:spMk id="13" creationId="{21AC6A30-4F22-4C0F-B278-19C5B8A80C55}"/>
          </ac:spMkLst>
        </pc:spChg>
        <pc:spChg chg="add del">
          <ac:chgData name="Ahmed Youssef" userId="5696846b1eb93a71" providerId="LiveId" clId="{B80D9BDA-6CA8-415E-9B7B-85EC3AC95310}" dt="2022-03-26T19:31:17.036" v="156" actId="26606"/>
          <ac:spMkLst>
            <pc:docMk/>
            <pc:sldMk cId="3847885618" sldId="258"/>
            <ac:spMk id="15" creationId="{BB4335AD-65B1-44E4-90AF-264024FE4BD2}"/>
          </ac:spMkLst>
        </pc:spChg>
        <pc:spChg chg="add del">
          <ac:chgData name="Ahmed Youssef" userId="5696846b1eb93a71" providerId="LiveId" clId="{B80D9BDA-6CA8-415E-9B7B-85EC3AC95310}" dt="2022-03-26T19:31:20.067" v="158" actId="26606"/>
          <ac:spMkLst>
            <pc:docMk/>
            <pc:sldMk cId="3847885618" sldId="258"/>
            <ac:spMk id="17" creationId="{61293230-B0F6-45B1-96D1-13D18E242995}"/>
          </ac:spMkLst>
        </pc:spChg>
        <pc:spChg chg="add del">
          <ac:chgData name="Ahmed Youssef" userId="5696846b1eb93a71" providerId="LiveId" clId="{B80D9BDA-6CA8-415E-9B7B-85EC3AC95310}" dt="2022-03-26T19:31:20.067" v="158" actId="26606"/>
          <ac:spMkLst>
            <pc:docMk/>
            <pc:sldMk cId="3847885618" sldId="258"/>
            <ac:spMk id="18" creationId="{0A1E0707-4985-454B-ACE0-4855BB55875E}"/>
          </ac:spMkLst>
        </pc:spChg>
        <pc:spChg chg="add del">
          <ac:chgData name="Ahmed Youssef" userId="5696846b1eb93a71" providerId="LiveId" clId="{B80D9BDA-6CA8-415E-9B7B-85EC3AC95310}" dt="2022-03-26T19:31:27.255" v="160" actId="26606"/>
          <ac:spMkLst>
            <pc:docMk/>
            <pc:sldMk cId="3847885618" sldId="258"/>
            <ac:spMk id="38" creationId="{9D3A9E89-033E-4C4A-8C41-416DABFFD307}"/>
          </ac:spMkLst>
        </pc:spChg>
        <pc:spChg chg="add del">
          <ac:chgData name="Ahmed Youssef" userId="5696846b1eb93a71" providerId="LiveId" clId="{B80D9BDA-6CA8-415E-9B7B-85EC3AC95310}" dt="2022-03-26T19:31:27.255" v="160" actId="26606"/>
          <ac:spMkLst>
            <pc:docMk/>
            <pc:sldMk cId="3847885618" sldId="258"/>
            <ac:spMk id="39" creationId="{78907291-9D6D-4740-81DB-441477BCA279}"/>
          </ac:spMkLst>
        </pc:spChg>
        <pc:spChg chg="add del">
          <ac:chgData name="Ahmed Youssef" userId="5696846b1eb93a71" providerId="LiveId" clId="{B80D9BDA-6CA8-415E-9B7B-85EC3AC95310}" dt="2022-03-26T19:31:27.255" v="160" actId="26606"/>
          <ac:spMkLst>
            <pc:docMk/>
            <pc:sldMk cId="3847885618" sldId="258"/>
            <ac:spMk id="40" creationId="{86293361-111E-427D-8E5B-256944AC8395}"/>
          </ac:spMkLst>
        </pc:spChg>
        <pc:spChg chg="add del">
          <ac:chgData name="Ahmed Youssef" userId="5696846b1eb93a71" providerId="LiveId" clId="{B80D9BDA-6CA8-415E-9B7B-85EC3AC95310}" dt="2022-03-26T19:31:31.824" v="162" actId="26606"/>
          <ac:spMkLst>
            <pc:docMk/>
            <pc:sldMk cId="3847885618" sldId="258"/>
            <ac:spMk id="44" creationId="{C232B152-3720-4D3B-97ED-45CE5483F16F}"/>
          </ac:spMkLst>
        </pc:spChg>
        <pc:spChg chg="add del">
          <ac:chgData name="Ahmed Youssef" userId="5696846b1eb93a71" providerId="LiveId" clId="{B80D9BDA-6CA8-415E-9B7B-85EC3AC95310}" dt="2022-03-26T19:31:31.824" v="162" actId="26606"/>
          <ac:spMkLst>
            <pc:docMk/>
            <pc:sldMk cId="3847885618" sldId="258"/>
            <ac:spMk id="45" creationId="{11BAB570-FF10-4E96-8A3F-FA9804702B89}"/>
          </ac:spMkLst>
        </pc:spChg>
        <pc:spChg chg="add del">
          <ac:chgData name="Ahmed Youssef" userId="5696846b1eb93a71" providerId="LiveId" clId="{B80D9BDA-6CA8-415E-9B7B-85EC3AC95310}" dt="2022-03-26T19:31:31.824" v="162" actId="26606"/>
          <ac:spMkLst>
            <pc:docMk/>
            <pc:sldMk cId="3847885618" sldId="258"/>
            <ac:spMk id="46" creationId="{4B9FAFB2-BEB5-4848-8018-BCAD99E2E1AA}"/>
          </ac:spMkLst>
        </pc:spChg>
        <pc:spChg chg="add del">
          <ac:chgData name="Ahmed Youssef" userId="5696846b1eb93a71" providerId="LiveId" clId="{B80D9BDA-6CA8-415E-9B7B-85EC3AC95310}" dt="2022-03-26T19:31:36.877" v="164" actId="26606"/>
          <ac:spMkLst>
            <pc:docMk/>
            <pc:sldMk cId="3847885618" sldId="258"/>
            <ac:spMk id="48" creationId="{D2B783EE-0239-4717-BBEA-8C9EAC61C824}"/>
          </ac:spMkLst>
        </pc:spChg>
        <pc:spChg chg="add del">
          <ac:chgData name="Ahmed Youssef" userId="5696846b1eb93a71" providerId="LiveId" clId="{B80D9BDA-6CA8-415E-9B7B-85EC3AC95310}" dt="2022-03-26T19:31:36.877" v="164" actId="26606"/>
          <ac:spMkLst>
            <pc:docMk/>
            <pc:sldMk cId="3847885618" sldId="258"/>
            <ac:spMk id="49" creationId="{A7B99495-F43F-4D80-A44F-2CB4764EB90B}"/>
          </ac:spMkLst>
        </pc:spChg>
        <pc:spChg chg="add del">
          <ac:chgData name="Ahmed Youssef" userId="5696846b1eb93a71" providerId="LiveId" clId="{B80D9BDA-6CA8-415E-9B7B-85EC3AC95310}" dt="2022-03-26T19:31:36.877" v="164" actId="26606"/>
          <ac:spMkLst>
            <pc:docMk/>
            <pc:sldMk cId="3847885618" sldId="258"/>
            <ac:spMk id="50" creationId="{70BEB1E7-2F88-40BC-B73D-42E5B6F80BFC}"/>
          </ac:spMkLst>
        </pc:spChg>
        <pc:spChg chg="add del">
          <ac:chgData name="Ahmed Youssef" userId="5696846b1eb93a71" providerId="LiveId" clId="{B80D9BDA-6CA8-415E-9B7B-85EC3AC95310}" dt="2022-03-26T19:35:29.582" v="265" actId="26606"/>
          <ac:spMkLst>
            <pc:docMk/>
            <pc:sldMk cId="3847885618" sldId="258"/>
            <ac:spMk id="52" creationId="{2B566528-1B12-4246-9431-5C2D7D081168}"/>
          </ac:spMkLst>
        </pc:spChg>
        <pc:spChg chg="add del">
          <ac:chgData name="Ahmed Youssef" userId="5696846b1eb93a71" providerId="LiveId" clId="{B80D9BDA-6CA8-415E-9B7B-85EC3AC95310}" dt="2022-03-26T19:35:29.582" v="265" actId="26606"/>
          <ac:spMkLst>
            <pc:docMk/>
            <pc:sldMk cId="3847885618" sldId="258"/>
            <ac:spMk id="56" creationId="{72D05657-94EE-4B2D-BC1B-A1D065063658}"/>
          </ac:spMkLst>
        </pc:spChg>
        <pc:spChg chg="add del">
          <ac:chgData name="Ahmed Youssef" userId="5696846b1eb93a71" providerId="LiveId" clId="{B80D9BDA-6CA8-415E-9B7B-85EC3AC95310}" dt="2022-03-26T19:35:29.582" v="265" actId="26606"/>
          <ac:spMkLst>
            <pc:docMk/>
            <pc:sldMk cId="3847885618" sldId="258"/>
            <ac:spMk id="57" creationId="{7586665A-47B3-4AEE-BC94-15D89FF706B3}"/>
          </ac:spMkLst>
        </pc:spChg>
        <pc:spChg chg="add del">
          <ac:chgData name="Ahmed Youssef" userId="5696846b1eb93a71" providerId="LiveId" clId="{B80D9BDA-6CA8-415E-9B7B-85EC3AC95310}" dt="2022-03-26T19:34:36.867" v="247" actId="26606"/>
          <ac:spMkLst>
            <pc:docMk/>
            <pc:sldMk cId="3847885618" sldId="258"/>
            <ac:spMk id="59" creationId="{C4E4288A-DFC8-40A2-90E5-70E851A933AD}"/>
          </ac:spMkLst>
        </pc:spChg>
        <pc:spChg chg="add del">
          <ac:chgData name="Ahmed Youssef" userId="5696846b1eb93a71" providerId="LiveId" clId="{B80D9BDA-6CA8-415E-9B7B-85EC3AC95310}" dt="2022-03-26T19:34:36.867" v="247" actId="26606"/>
          <ac:spMkLst>
            <pc:docMk/>
            <pc:sldMk cId="3847885618" sldId="258"/>
            <ac:spMk id="65" creationId="{BD2BFF02-DF78-4F07-B176-52514E13127D}"/>
          </ac:spMkLst>
        </pc:spChg>
        <pc:spChg chg="add del">
          <ac:chgData name="Ahmed Youssef" userId="5696846b1eb93a71" providerId="LiveId" clId="{B80D9BDA-6CA8-415E-9B7B-85EC3AC95310}" dt="2022-03-26T19:34:36.867" v="247" actId="26606"/>
          <ac:spMkLst>
            <pc:docMk/>
            <pc:sldMk cId="3847885618" sldId="258"/>
            <ac:spMk id="67" creationId="{0DB06EAB-7D8C-403A-86C5-B5FD79A13650}"/>
          </ac:spMkLst>
        </pc:spChg>
        <pc:grpChg chg="add del">
          <ac:chgData name="Ahmed Youssef" userId="5696846b1eb93a71" providerId="LiveId" clId="{B80D9BDA-6CA8-415E-9B7B-85EC3AC95310}" dt="2022-03-26T19:35:29.582" v="265" actId="26606"/>
          <ac:grpSpMkLst>
            <pc:docMk/>
            <pc:sldMk cId="3847885618" sldId="258"/>
            <ac:grpSpMk id="19" creationId="{828A5161-06F1-46CF-8AD7-844680A59E13}"/>
          </ac:grpSpMkLst>
        </pc:grpChg>
        <pc:grpChg chg="add del">
          <ac:chgData name="Ahmed Youssef" userId="5696846b1eb93a71" providerId="LiveId" clId="{B80D9BDA-6CA8-415E-9B7B-85EC3AC95310}" dt="2022-03-26T19:31:27.255" v="160" actId="26606"/>
          <ac:grpSpMkLst>
            <pc:docMk/>
            <pc:sldMk cId="3847885618" sldId="258"/>
            <ac:grpSpMk id="41" creationId="{A41D73DD-160B-4885-A9CF-94EADD70D421}"/>
          </ac:grpSpMkLst>
        </pc:grpChg>
        <pc:grpChg chg="add del">
          <ac:chgData name="Ahmed Youssef" userId="5696846b1eb93a71" providerId="LiveId" clId="{B80D9BDA-6CA8-415E-9B7B-85EC3AC95310}" dt="2022-03-26T19:35:29.582" v="265" actId="26606"/>
          <ac:grpSpMkLst>
            <pc:docMk/>
            <pc:sldMk cId="3847885618" sldId="258"/>
            <ac:grpSpMk id="53" creationId="{5995D10D-E9C9-47DB-AE7E-801FEF38F5C9}"/>
          </ac:grpSpMkLst>
        </pc:grpChg>
        <pc:grpChg chg="add del">
          <ac:chgData name="Ahmed Youssef" userId="5696846b1eb93a71" providerId="LiveId" clId="{B80D9BDA-6CA8-415E-9B7B-85EC3AC95310}" dt="2022-03-26T19:34:36.867" v="247" actId="26606"/>
          <ac:grpSpMkLst>
            <pc:docMk/>
            <pc:sldMk cId="3847885618" sldId="258"/>
            <ac:grpSpMk id="61" creationId="{B63C2D82-D4FA-4A37-BB01-1E7B21E4FF20}"/>
          </ac:grpSpMkLst>
        </pc:grpChg>
        <pc:picChg chg="add mod ord">
          <ac:chgData name="Ahmed Youssef" userId="5696846b1eb93a71" providerId="LiveId" clId="{B80D9BDA-6CA8-415E-9B7B-85EC3AC95310}" dt="2022-03-26T19:35:29.582" v="265" actId="26606"/>
          <ac:picMkLst>
            <pc:docMk/>
            <pc:sldMk cId="3847885618" sldId="258"/>
            <ac:picMk id="6" creationId="{9ADF4F63-49D1-4444-A924-DEA01517CB50}"/>
          </ac:picMkLst>
        </pc:picChg>
        <pc:picChg chg="add mod">
          <ac:chgData name="Ahmed Youssef" userId="5696846b1eb93a71" providerId="LiveId" clId="{B80D9BDA-6CA8-415E-9B7B-85EC3AC95310}" dt="2022-03-26T19:35:29.582" v="265" actId="26606"/>
          <ac:picMkLst>
            <pc:docMk/>
            <pc:sldMk cId="3847885618" sldId="258"/>
            <ac:picMk id="8" creationId="{56322802-7BAD-475B-94D7-8F8A51BBA69F}"/>
          </ac:picMkLst>
        </pc:picChg>
      </pc:sldChg>
      <pc:sldChg chg="addSp delSp modSp new mod setBg setClrOvrMap">
        <pc:chgData name="Ahmed Youssef" userId="5696846b1eb93a71" providerId="LiveId" clId="{B80D9BDA-6CA8-415E-9B7B-85EC3AC95310}" dt="2022-03-26T19:32:09.078" v="174" actId="27636"/>
        <pc:sldMkLst>
          <pc:docMk/>
          <pc:sldMk cId="291809861" sldId="259"/>
        </pc:sldMkLst>
        <pc:spChg chg="del">
          <ac:chgData name="Ahmed Youssef" userId="5696846b1eb93a71" providerId="LiveId" clId="{B80D9BDA-6CA8-415E-9B7B-85EC3AC95310}" dt="2022-03-26T19:27:41.632" v="110" actId="478"/>
          <ac:spMkLst>
            <pc:docMk/>
            <pc:sldMk cId="291809861" sldId="259"/>
            <ac:spMk id="2" creationId="{D47F4FDB-5DAE-4604-AC78-7AF6D6286A59}"/>
          </ac:spMkLst>
        </pc:spChg>
        <pc:spChg chg="add del mod ord">
          <ac:chgData name="Ahmed Youssef" userId="5696846b1eb93a71" providerId="LiveId" clId="{B80D9BDA-6CA8-415E-9B7B-85EC3AC95310}" dt="2022-03-26T19:32:09.078" v="174" actId="27636"/>
          <ac:spMkLst>
            <pc:docMk/>
            <pc:sldMk cId="291809861" sldId="259"/>
            <ac:spMk id="3" creationId="{4F4ACF1A-0F85-42EE-A8B1-62E6EF5FEF76}"/>
          </ac:spMkLst>
        </pc:spChg>
        <pc:spChg chg="add del mod">
          <ac:chgData name="Ahmed Youssef" userId="5696846b1eb93a71" providerId="LiveId" clId="{B80D9BDA-6CA8-415E-9B7B-85EC3AC95310}" dt="2022-03-26T19:27:55.947" v="127"/>
          <ac:spMkLst>
            <pc:docMk/>
            <pc:sldMk cId="291809861" sldId="259"/>
            <ac:spMk id="4" creationId="{DC7C8A4B-0EBF-4962-9559-931A6A7C3309}"/>
          </ac:spMkLst>
        </pc:spChg>
        <pc:spChg chg="add del">
          <ac:chgData name="Ahmed Youssef" userId="5696846b1eb93a71" providerId="LiveId" clId="{B80D9BDA-6CA8-415E-9B7B-85EC3AC95310}" dt="2022-03-26T19:29:46.591" v="133" actId="26606"/>
          <ac:spMkLst>
            <pc:docMk/>
            <pc:sldMk cId="291809861" sldId="259"/>
            <ac:spMk id="11" creationId="{66E48AFA-8884-4F68-A44F-D2C1E8609C5A}"/>
          </ac:spMkLst>
        </pc:spChg>
        <pc:spChg chg="add del">
          <ac:chgData name="Ahmed Youssef" userId="5696846b1eb93a71" providerId="LiveId" clId="{B80D9BDA-6CA8-415E-9B7B-85EC3AC95310}" dt="2022-03-26T19:29:46.591" v="133" actId="26606"/>
          <ac:spMkLst>
            <pc:docMk/>
            <pc:sldMk cId="291809861" sldId="259"/>
            <ac:spMk id="13" creationId="{969D19A6-08CB-498C-93EC-3FFB021FC68A}"/>
          </ac:spMkLst>
        </pc:spChg>
        <pc:spChg chg="add del">
          <ac:chgData name="Ahmed Youssef" userId="5696846b1eb93a71" providerId="LiveId" clId="{B80D9BDA-6CA8-415E-9B7B-85EC3AC95310}" dt="2022-03-26T19:29:55.447" v="135" actId="26606"/>
          <ac:spMkLst>
            <pc:docMk/>
            <pc:sldMk cId="291809861" sldId="259"/>
            <ac:spMk id="15" creationId="{9A0D773F-7A7D-4DBB-9DEA-86BB8B8F4BC8}"/>
          </ac:spMkLst>
        </pc:spChg>
        <pc:spChg chg="add del">
          <ac:chgData name="Ahmed Youssef" userId="5696846b1eb93a71" providerId="LiveId" clId="{B80D9BDA-6CA8-415E-9B7B-85EC3AC95310}" dt="2022-03-26T19:29:55.447" v="135" actId="26606"/>
          <ac:spMkLst>
            <pc:docMk/>
            <pc:sldMk cId="291809861" sldId="259"/>
            <ac:spMk id="16" creationId="{7FF47CB7-972F-479F-A36D-9E72D26EC8DA}"/>
          </ac:spMkLst>
        </pc:spChg>
        <pc:spChg chg="add del">
          <ac:chgData name="Ahmed Youssef" userId="5696846b1eb93a71" providerId="LiveId" clId="{B80D9BDA-6CA8-415E-9B7B-85EC3AC95310}" dt="2022-03-26T19:29:55.447" v="135" actId="26606"/>
          <ac:spMkLst>
            <pc:docMk/>
            <pc:sldMk cId="291809861" sldId="259"/>
            <ac:spMk id="17" creationId="{0D153B68-5844-490D-8E67-F616D6D721CA}"/>
          </ac:spMkLst>
        </pc:spChg>
        <pc:spChg chg="add del">
          <ac:chgData name="Ahmed Youssef" userId="5696846b1eb93a71" providerId="LiveId" clId="{B80D9BDA-6CA8-415E-9B7B-85EC3AC95310}" dt="2022-03-26T19:30:05.330" v="137" actId="26606"/>
          <ac:spMkLst>
            <pc:docMk/>
            <pc:sldMk cId="291809861" sldId="259"/>
            <ac:spMk id="19" creationId="{2596F992-698C-48C0-9D89-70DA4CE927EF}"/>
          </ac:spMkLst>
        </pc:spChg>
        <pc:spChg chg="add del">
          <ac:chgData name="Ahmed Youssef" userId="5696846b1eb93a71" providerId="LiveId" clId="{B80D9BDA-6CA8-415E-9B7B-85EC3AC95310}" dt="2022-03-26T19:30:05.330" v="137" actId="26606"/>
          <ac:spMkLst>
            <pc:docMk/>
            <pc:sldMk cId="291809861" sldId="259"/>
            <ac:spMk id="20" creationId="{E7BFF8DC-0AE7-4AD2-9B28-2E5F26D62C30}"/>
          </ac:spMkLst>
        </pc:spChg>
        <pc:spChg chg="add del">
          <ac:chgData name="Ahmed Youssef" userId="5696846b1eb93a71" providerId="LiveId" clId="{B80D9BDA-6CA8-415E-9B7B-85EC3AC95310}" dt="2022-03-26T19:30:05.330" v="137" actId="26606"/>
          <ac:spMkLst>
            <pc:docMk/>
            <pc:sldMk cId="291809861" sldId="259"/>
            <ac:spMk id="21" creationId="{7E0162AD-C6E5-4BF8-A453-76ADB36877D3}"/>
          </ac:spMkLst>
        </pc:spChg>
        <pc:spChg chg="add del">
          <ac:chgData name="Ahmed Youssef" userId="5696846b1eb93a71" providerId="LiveId" clId="{B80D9BDA-6CA8-415E-9B7B-85EC3AC95310}" dt="2022-03-26T19:30:09.342" v="139" actId="26606"/>
          <ac:spMkLst>
            <pc:docMk/>
            <pc:sldMk cId="291809861" sldId="259"/>
            <ac:spMk id="33" creationId="{A3BAF07C-C39E-42EB-BB22-8D46691D9735}"/>
          </ac:spMkLst>
        </pc:spChg>
        <pc:spChg chg="add del">
          <ac:chgData name="Ahmed Youssef" userId="5696846b1eb93a71" providerId="LiveId" clId="{B80D9BDA-6CA8-415E-9B7B-85EC3AC95310}" dt="2022-03-26T19:30:09.342" v="139" actId="26606"/>
          <ac:spMkLst>
            <pc:docMk/>
            <pc:sldMk cId="291809861" sldId="259"/>
            <ac:spMk id="34" creationId="{44C110BA-81E8-4247-853A-5F2B93E92E46}"/>
          </ac:spMkLst>
        </pc:spChg>
        <pc:spChg chg="add del">
          <ac:chgData name="Ahmed Youssef" userId="5696846b1eb93a71" providerId="LiveId" clId="{B80D9BDA-6CA8-415E-9B7B-85EC3AC95310}" dt="2022-03-26T19:30:14.349" v="141" actId="26606"/>
          <ac:spMkLst>
            <pc:docMk/>
            <pc:sldMk cId="291809861" sldId="259"/>
            <ac:spMk id="36" creationId="{E972DE0D-2E53-4159-ABD3-C601524262C2}"/>
          </ac:spMkLst>
        </pc:spChg>
        <pc:spChg chg="add del">
          <ac:chgData name="Ahmed Youssef" userId="5696846b1eb93a71" providerId="LiveId" clId="{B80D9BDA-6CA8-415E-9B7B-85EC3AC95310}" dt="2022-03-26T19:30:14.349" v="141" actId="26606"/>
          <ac:spMkLst>
            <pc:docMk/>
            <pc:sldMk cId="291809861" sldId="259"/>
            <ac:spMk id="43" creationId="{828D1E49-2A21-4A83-A0E0-FB1597B4B2ED}"/>
          </ac:spMkLst>
        </pc:spChg>
        <pc:spChg chg="add del">
          <ac:chgData name="Ahmed Youssef" userId="5696846b1eb93a71" providerId="LiveId" clId="{B80D9BDA-6CA8-415E-9B7B-85EC3AC95310}" dt="2022-03-26T19:30:21.414" v="143" actId="26606"/>
          <ac:spMkLst>
            <pc:docMk/>
            <pc:sldMk cId="291809861" sldId="259"/>
            <ac:spMk id="54" creationId="{81AEB8A9-B768-4E30-BA55-D919E6687343}"/>
          </ac:spMkLst>
        </pc:spChg>
        <pc:spChg chg="add del">
          <ac:chgData name="Ahmed Youssef" userId="5696846b1eb93a71" providerId="LiveId" clId="{B80D9BDA-6CA8-415E-9B7B-85EC3AC95310}" dt="2022-03-26T19:30:24.944" v="145" actId="26606"/>
          <ac:spMkLst>
            <pc:docMk/>
            <pc:sldMk cId="291809861" sldId="259"/>
            <ac:spMk id="56" creationId="{7FF47CB7-972F-479F-A36D-9E72D26EC8DA}"/>
          </ac:spMkLst>
        </pc:spChg>
        <pc:spChg chg="add del">
          <ac:chgData name="Ahmed Youssef" userId="5696846b1eb93a71" providerId="LiveId" clId="{B80D9BDA-6CA8-415E-9B7B-85EC3AC95310}" dt="2022-03-26T19:30:24.944" v="145" actId="26606"/>
          <ac:spMkLst>
            <pc:docMk/>
            <pc:sldMk cId="291809861" sldId="259"/>
            <ac:spMk id="57" creationId="{0D153B68-5844-490D-8E67-F616D6D721CA}"/>
          </ac:spMkLst>
        </pc:spChg>
        <pc:spChg chg="add del">
          <ac:chgData name="Ahmed Youssef" userId="5696846b1eb93a71" providerId="LiveId" clId="{B80D9BDA-6CA8-415E-9B7B-85EC3AC95310}" dt="2022-03-26T19:30:24.944" v="145" actId="26606"/>
          <ac:spMkLst>
            <pc:docMk/>
            <pc:sldMk cId="291809861" sldId="259"/>
            <ac:spMk id="58" creationId="{9A0D773F-7A7D-4DBB-9DEA-86BB8B8F4BC8}"/>
          </ac:spMkLst>
        </pc:spChg>
        <pc:spChg chg="add">
          <ac:chgData name="Ahmed Youssef" userId="5696846b1eb93a71" providerId="LiveId" clId="{B80D9BDA-6CA8-415E-9B7B-85EC3AC95310}" dt="2022-03-26T19:30:24.956" v="146" actId="26606"/>
          <ac:spMkLst>
            <pc:docMk/>
            <pc:sldMk cId="291809861" sldId="259"/>
            <ac:spMk id="60" creationId="{66E48AFA-8884-4F68-A44F-D2C1E8609C5A}"/>
          </ac:spMkLst>
        </pc:spChg>
        <pc:spChg chg="add">
          <ac:chgData name="Ahmed Youssef" userId="5696846b1eb93a71" providerId="LiveId" clId="{B80D9BDA-6CA8-415E-9B7B-85EC3AC95310}" dt="2022-03-26T19:30:24.956" v="146" actId="26606"/>
          <ac:spMkLst>
            <pc:docMk/>
            <pc:sldMk cId="291809861" sldId="259"/>
            <ac:spMk id="61" creationId="{969D19A6-08CB-498C-93EC-3FFB021FC68A}"/>
          </ac:spMkLst>
        </pc:spChg>
        <pc:grpChg chg="add del">
          <ac:chgData name="Ahmed Youssef" userId="5696846b1eb93a71" providerId="LiveId" clId="{B80D9BDA-6CA8-415E-9B7B-85EC3AC95310}" dt="2022-03-26T19:30:09.342" v="139" actId="26606"/>
          <ac:grpSpMkLst>
            <pc:docMk/>
            <pc:sldMk cId="291809861" sldId="259"/>
            <ac:grpSpMk id="35" creationId="{D8E9CF54-0466-4261-9E62-0249E60E1886}"/>
          </ac:grpSpMkLst>
        </pc:grpChg>
        <pc:grpChg chg="add del">
          <ac:chgData name="Ahmed Youssef" userId="5696846b1eb93a71" providerId="LiveId" clId="{B80D9BDA-6CA8-415E-9B7B-85EC3AC95310}" dt="2022-03-26T19:30:14.349" v="141" actId="26606"/>
          <ac:grpSpMkLst>
            <pc:docMk/>
            <pc:sldMk cId="291809861" sldId="259"/>
            <ac:grpSpMk id="44" creationId="{088B852E-5494-418B-A833-75CF016A9E20}"/>
          </ac:grpSpMkLst>
        </pc:grpChg>
        <pc:picChg chg="add mod">
          <ac:chgData name="Ahmed Youssef" userId="5696846b1eb93a71" providerId="LiveId" clId="{B80D9BDA-6CA8-415E-9B7B-85EC3AC95310}" dt="2022-03-26T19:30:35.455" v="148" actId="27614"/>
          <ac:picMkLst>
            <pc:docMk/>
            <pc:sldMk cId="291809861" sldId="259"/>
            <ac:picMk id="6" creationId="{EB82654A-1670-4403-9959-0D2DC61BED75}"/>
          </ac:picMkLst>
        </pc:picChg>
      </pc:sldChg>
      <pc:sldChg chg="addSp modSp new mod setBg">
        <pc:chgData name="Ahmed Youssef" userId="5696846b1eb93a71" providerId="LiveId" clId="{B80D9BDA-6CA8-415E-9B7B-85EC3AC95310}" dt="2022-03-26T19:41:32.978" v="320" actId="1037"/>
        <pc:sldMkLst>
          <pc:docMk/>
          <pc:sldMk cId="1297223913" sldId="260"/>
        </pc:sldMkLst>
        <pc:spChg chg="mod">
          <ac:chgData name="Ahmed Youssef" userId="5696846b1eb93a71" providerId="LiveId" clId="{B80D9BDA-6CA8-415E-9B7B-85EC3AC95310}" dt="2022-03-26T19:41:32.978" v="320" actId="1037"/>
          <ac:spMkLst>
            <pc:docMk/>
            <pc:sldMk cId="1297223913" sldId="260"/>
            <ac:spMk id="2" creationId="{D94F8598-009A-43F1-A7EB-B0535D2EE768}"/>
          </ac:spMkLst>
        </pc:spChg>
        <pc:spChg chg="mod">
          <ac:chgData name="Ahmed Youssef" userId="5696846b1eb93a71" providerId="LiveId" clId="{B80D9BDA-6CA8-415E-9B7B-85EC3AC95310}" dt="2022-03-26T19:40:47.916" v="302" actId="27636"/>
          <ac:spMkLst>
            <pc:docMk/>
            <pc:sldMk cId="1297223913" sldId="260"/>
            <ac:spMk id="3" creationId="{CF11186F-2444-48B6-BB22-BE405A66D238}"/>
          </ac:spMkLst>
        </pc:spChg>
        <pc:spChg chg="add">
          <ac:chgData name="Ahmed Youssef" userId="5696846b1eb93a71" providerId="LiveId" clId="{B80D9BDA-6CA8-415E-9B7B-85EC3AC95310}" dt="2022-03-26T19:40:00.766" v="288" actId="26606"/>
          <ac:spMkLst>
            <pc:docMk/>
            <pc:sldMk cId="1297223913" sldId="260"/>
            <ac:spMk id="10" creationId="{2B97F24A-32CE-4C1C-A50D-3016B394DCFB}"/>
          </ac:spMkLst>
        </pc:spChg>
        <pc:spChg chg="add">
          <ac:chgData name="Ahmed Youssef" userId="5696846b1eb93a71" providerId="LiveId" clId="{B80D9BDA-6CA8-415E-9B7B-85EC3AC95310}" dt="2022-03-26T19:40:00.766" v="288" actId="26606"/>
          <ac:spMkLst>
            <pc:docMk/>
            <pc:sldMk cId="1297223913" sldId="260"/>
            <ac:spMk id="12" creationId="{CD8B4F24-440B-49E9-B85D-733523DC064B}"/>
          </ac:spMkLst>
        </pc:spChg>
        <pc:picChg chg="add mod">
          <ac:chgData name="Ahmed Youssef" userId="5696846b1eb93a71" providerId="LiveId" clId="{B80D9BDA-6CA8-415E-9B7B-85EC3AC95310}" dt="2022-03-26T19:41:00.519" v="304" actId="14100"/>
          <ac:picMkLst>
            <pc:docMk/>
            <pc:sldMk cId="1297223913" sldId="260"/>
            <ac:picMk id="5" creationId="{294161AD-1458-4850-A582-782FEC85BAB8}"/>
          </ac:picMkLst>
        </pc:picChg>
      </pc:sldChg>
      <pc:sldChg chg="addSp modSp new mod setBg">
        <pc:chgData name="Ahmed Youssef" userId="5696846b1eb93a71" providerId="LiveId" clId="{B80D9BDA-6CA8-415E-9B7B-85EC3AC95310}" dt="2022-03-26T19:48:23.183" v="376" actId="14100"/>
        <pc:sldMkLst>
          <pc:docMk/>
          <pc:sldMk cId="4108850735" sldId="261"/>
        </pc:sldMkLst>
        <pc:spChg chg="mod">
          <ac:chgData name="Ahmed Youssef" userId="5696846b1eb93a71" providerId="LiveId" clId="{B80D9BDA-6CA8-415E-9B7B-85EC3AC95310}" dt="2022-03-26T19:47:19.589" v="337" actId="26606"/>
          <ac:spMkLst>
            <pc:docMk/>
            <pc:sldMk cId="4108850735" sldId="261"/>
            <ac:spMk id="2" creationId="{B85A7FCF-64BA-4159-8911-94A9C2CB5BFE}"/>
          </ac:spMkLst>
        </pc:spChg>
        <pc:spChg chg="mod">
          <ac:chgData name="Ahmed Youssef" userId="5696846b1eb93a71" providerId="LiveId" clId="{B80D9BDA-6CA8-415E-9B7B-85EC3AC95310}" dt="2022-03-26T19:48:17.187" v="373" actId="20577"/>
          <ac:spMkLst>
            <pc:docMk/>
            <pc:sldMk cId="4108850735" sldId="261"/>
            <ac:spMk id="3" creationId="{15878235-3A3A-42BE-8EE3-82E4D9A1C247}"/>
          </ac:spMkLst>
        </pc:spChg>
        <pc:spChg chg="add">
          <ac:chgData name="Ahmed Youssef" userId="5696846b1eb93a71" providerId="LiveId" clId="{B80D9BDA-6CA8-415E-9B7B-85EC3AC95310}" dt="2022-03-26T19:47:19.589" v="337" actId="26606"/>
          <ac:spMkLst>
            <pc:docMk/>
            <pc:sldMk cId="4108850735" sldId="261"/>
            <ac:spMk id="10" creationId="{743AA782-23D1-4521-8CAD-47662984AA08}"/>
          </ac:spMkLst>
        </pc:spChg>
        <pc:spChg chg="add">
          <ac:chgData name="Ahmed Youssef" userId="5696846b1eb93a71" providerId="LiveId" clId="{B80D9BDA-6CA8-415E-9B7B-85EC3AC95310}" dt="2022-03-26T19:47:19.589" v="337" actId="26606"/>
          <ac:spMkLst>
            <pc:docMk/>
            <pc:sldMk cId="4108850735" sldId="261"/>
            <ac:spMk id="12" creationId="{650D18FE-0824-4A46-B22C-A86B52E5780A}"/>
          </ac:spMkLst>
        </pc:spChg>
        <pc:picChg chg="add mod">
          <ac:chgData name="Ahmed Youssef" userId="5696846b1eb93a71" providerId="LiveId" clId="{B80D9BDA-6CA8-415E-9B7B-85EC3AC95310}" dt="2022-03-26T19:48:23.183" v="376" actId="14100"/>
          <ac:picMkLst>
            <pc:docMk/>
            <pc:sldMk cId="4108850735" sldId="261"/>
            <ac:picMk id="5" creationId="{4889EEC4-8386-451E-99FD-F783464A5779}"/>
          </ac:picMkLst>
        </pc:picChg>
      </pc:sldChg>
      <pc:sldChg chg="addSp delSp modSp new del mod">
        <pc:chgData name="Ahmed Youssef" userId="5696846b1eb93a71" providerId="LiveId" clId="{B80D9BDA-6CA8-415E-9B7B-85EC3AC95310}" dt="2022-03-26T19:58:01.778" v="411" actId="47"/>
        <pc:sldMkLst>
          <pc:docMk/>
          <pc:sldMk cId="4148509893" sldId="262"/>
        </pc:sldMkLst>
        <pc:spChg chg="mod">
          <ac:chgData name="Ahmed Youssef" userId="5696846b1eb93a71" providerId="LiveId" clId="{B80D9BDA-6CA8-415E-9B7B-85EC3AC95310}" dt="2022-03-26T19:48:52.178" v="380" actId="782"/>
          <ac:spMkLst>
            <pc:docMk/>
            <pc:sldMk cId="4148509893" sldId="262"/>
            <ac:spMk id="2" creationId="{43CBC186-1CF2-41D7-8C37-7ACD45D4F574}"/>
          </ac:spMkLst>
        </pc:spChg>
        <pc:spChg chg="mod">
          <ac:chgData name="Ahmed Youssef" userId="5696846b1eb93a71" providerId="LiveId" clId="{B80D9BDA-6CA8-415E-9B7B-85EC3AC95310}" dt="2022-03-26T19:54:02.134" v="392" actId="13926"/>
          <ac:spMkLst>
            <pc:docMk/>
            <pc:sldMk cId="4148509893" sldId="262"/>
            <ac:spMk id="3" creationId="{857BB6FE-B9BD-4588-B60F-DAEE121E8091}"/>
          </ac:spMkLst>
        </pc:spChg>
        <pc:picChg chg="add mod">
          <ac:chgData name="Ahmed Youssef" userId="5696846b1eb93a71" providerId="LiveId" clId="{B80D9BDA-6CA8-415E-9B7B-85EC3AC95310}" dt="2022-03-26T19:57:22.802" v="400" actId="1076"/>
          <ac:picMkLst>
            <pc:docMk/>
            <pc:sldMk cId="4148509893" sldId="262"/>
            <ac:picMk id="5" creationId="{332089B0-310C-40F3-8484-04D2C5A88798}"/>
          </ac:picMkLst>
        </pc:picChg>
        <pc:picChg chg="add del mod">
          <ac:chgData name="Ahmed Youssef" userId="5696846b1eb93a71" providerId="LiveId" clId="{B80D9BDA-6CA8-415E-9B7B-85EC3AC95310}" dt="2022-03-26T19:56:02.831" v="396" actId="478"/>
          <ac:picMkLst>
            <pc:docMk/>
            <pc:sldMk cId="4148509893" sldId="262"/>
            <ac:picMk id="7" creationId="{06604744-D206-4434-9715-120098820F08}"/>
          </ac:picMkLst>
        </pc:picChg>
      </pc:sldChg>
      <pc:sldChg chg="addSp delSp modSp add mod ord setBg delDesignElem">
        <pc:chgData name="Ahmed Youssef" userId="5696846b1eb93a71" providerId="LiveId" clId="{B80D9BDA-6CA8-415E-9B7B-85EC3AC95310}" dt="2022-03-26T19:58:56.896" v="432" actId="403"/>
        <pc:sldMkLst>
          <pc:docMk/>
          <pc:sldMk cId="56163987" sldId="263"/>
        </pc:sldMkLst>
        <pc:spChg chg="mod">
          <ac:chgData name="Ahmed Youssef" userId="5696846b1eb93a71" providerId="LiveId" clId="{B80D9BDA-6CA8-415E-9B7B-85EC3AC95310}" dt="2022-03-26T19:58:56.896" v="432" actId="403"/>
          <ac:spMkLst>
            <pc:docMk/>
            <pc:sldMk cId="56163987" sldId="263"/>
            <ac:spMk id="2" creationId="{B85A7FCF-64BA-4159-8911-94A9C2CB5BFE}"/>
          </ac:spMkLst>
        </pc:spChg>
        <pc:spChg chg="mod">
          <ac:chgData name="Ahmed Youssef" userId="5696846b1eb93a71" providerId="LiveId" clId="{B80D9BDA-6CA8-415E-9B7B-85EC3AC95310}" dt="2022-03-26T19:57:59.422" v="410" actId="27636"/>
          <ac:spMkLst>
            <pc:docMk/>
            <pc:sldMk cId="56163987" sldId="263"/>
            <ac:spMk id="3" creationId="{15878235-3A3A-42BE-8EE3-82E4D9A1C247}"/>
          </ac:spMkLst>
        </pc:spChg>
        <pc:spChg chg="add">
          <ac:chgData name="Ahmed Youssef" userId="5696846b1eb93a71" providerId="LiveId" clId="{B80D9BDA-6CA8-415E-9B7B-85EC3AC95310}" dt="2022-03-26T19:56:59.989" v="399" actId="26606"/>
          <ac:spMkLst>
            <pc:docMk/>
            <pc:sldMk cId="56163987" sldId="263"/>
            <ac:spMk id="7" creationId="{743AA782-23D1-4521-8CAD-47662984AA08}"/>
          </ac:spMkLst>
        </pc:spChg>
        <pc:spChg chg="add">
          <ac:chgData name="Ahmed Youssef" userId="5696846b1eb93a71" providerId="LiveId" clId="{B80D9BDA-6CA8-415E-9B7B-85EC3AC95310}" dt="2022-03-26T19:56:59.989" v="399" actId="26606"/>
          <ac:spMkLst>
            <pc:docMk/>
            <pc:sldMk cId="56163987" sldId="263"/>
            <ac:spMk id="8" creationId="{71877DBC-BB60-40F0-AC93-2ACDBAAE60CE}"/>
          </ac:spMkLst>
        </pc:spChg>
        <pc:spChg chg="del">
          <ac:chgData name="Ahmed Youssef" userId="5696846b1eb93a71" providerId="LiveId" clId="{B80D9BDA-6CA8-415E-9B7B-85EC3AC95310}" dt="2022-03-26T19:56:47.999" v="398"/>
          <ac:spMkLst>
            <pc:docMk/>
            <pc:sldMk cId="56163987" sldId="263"/>
            <ac:spMk id="10" creationId="{743AA782-23D1-4521-8CAD-47662984AA08}"/>
          </ac:spMkLst>
        </pc:spChg>
        <pc:spChg chg="del">
          <ac:chgData name="Ahmed Youssef" userId="5696846b1eb93a71" providerId="LiveId" clId="{B80D9BDA-6CA8-415E-9B7B-85EC3AC95310}" dt="2022-03-26T19:56:47.999" v="398"/>
          <ac:spMkLst>
            <pc:docMk/>
            <pc:sldMk cId="56163987" sldId="263"/>
            <ac:spMk id="12" creationId="{650D18FE-0824-4A46-B22C-A86B52E5780A}"/>
          </ac:spMkLst>
        </pc:spChg>
        <pc:picChg chg="del mod">
          <ac:chgData name="Ahmed Youssef" userId="5696846b1eb93a71" providerId="LiveId" clId="{B80D9BDA-6CA8-415E-9B7B-85EC3AC95310}" dt="2022-03-26T19:57:31.044" v="402" actId="478"/>
          <ac:picMkLst>
            <pc:docMk/>
            <pc:sldMk cId="56163987" sldId="263"/>
            <ac:picMk id="5" creationId="{4889EEC4-8386-451E-99FD-F783464A5779}"/>
          </ac:picMkLst>
        </pc:picChg>
        <pc:picChg chg="add mod">
          <ac:chgData name="Ahmed Youssef" userId="5696846b1eb93a71" providerId="LiveId" clId="{B80D9BDA-6CA8-415E-9B7B-85EC3AC95310}" dt="2022-03-26T19:57:37.320" v="404" actId="14100"/>
          <ac:picMkLst>
            <pc:docMk/>
            <pc:sldMk cId="56163987" sldId="263"/>
            <ac:picMk id="9" creationId="{03708999-4209-45EB-9A18-DCB02BCECA74}"/>
          </ac:picMkLst>
        </pc:picChg>
      </pc:sldChg>
      <pc:sldChg chg="addSp delSp modSp new mod setBg">
        <pc:chgData name="Ahmed Youssef" userId="5696846b1eb93a71" providerId="LiveId" clId="{B80D9BDA-6CA8-415E-9B7B-85EC3AC95310}" dt="2022-03-26T20:03:23.108" v="451" actId="14100"/>
        <pc:sldMkLst>
          <pc:docMk/>
          <pc:sldMk cId="805267017" sldId="264"/>
        </pc:sldMkLst>
        <pc:spChg chg="mod">
          <ac:chgData name="Ahmed Youssef" userId="5696846b1eb93a71" providerId="LiveId" clId="{B80D9BDA-6CA8-415E-9B7B-85EC3AC95310}" dt="2022-03-26T20:02:57.967" v="444" actId="26606"/>
          <ac:spMkLst>
            <pc:docMk/>
            <pc:sldMk cId="805267017" sldId="264"/>
            <ac:spMk id="2" creationId="{8AD60A97-9AE3-4190-971D-DE40B46A6CE0}"/>
          </ac:spMkLst>
        </pc:spChg>
        <pc:spChg chg="add del mod">
          <ac:chgData name="Ahmed Youssef" userId="5696846b1eb93a71" providerId="LiveId" clId="{B80D9BDA-6CA8-415E-9B7B-85EC3AC95310}" dt="2022-03-26T20:03:18.687" v="450" actId="403"/>
          <ac:spMkLst>
            <pc:docMk/>
            <pc:sldMk cId="805267017" sldId="264"/>
            <ac:spMk id="3" creationId="{D641C50C-E05B-4922-A99E-1A0354C836D8}"/>
          </ac:spMkLst>
        </pc:spChg>
        <pc:spChg chg="add del mod">
          <ac:chgData name="Ahmed Youssef" userId="5696846b1eb93a71" providerId="LiveId" clId="{B80D9BDA-6CA8-415E-9B7B-85EC3AC95310}" dt="2022-03-26T20:00:59.899" v="440"/>
          <ac:spMkLst>
            <pc:docMk/>
            <pc:sldMk cId="805267017" sldId="264"/>
            <ac:spMk id="4" creationId="{E9206C79-418A-46B0-99B6-AFDD25066F20}"/>
          </ac:spMkLst>
        </pc:spChg>
        <pc:spChg chg="add">
          <ac:chgData name="Ahmed Youssef" userId="5696846b1eb93a71" providerId="LiveId" clId="{B80D9BDA-6CA8-415E-9B7B-85EC3AC95310}" dt="2022-03-26T20:02:57.967" v="444" actId="26606"/>
          <ac:spMkLst>
            <pc:docMk/>
            <pc:sldMk cId="805267017" sldId="264"/>
            <ac:spMk id="11" creationId="{743AA782-23D1-4521-8CAD-47662984AA08}"/>
          </ac:spMkLst>
        </pc:spChg>
        <pc:spChg chg="add">
          <ac:chgData name="Ahmed Youssef" userId="5696846b1eb93a71" providerId="LiveId" clId="{B80D9BDA-6CA8-415E-9B7B-85EC3AC95310}" dt="2022-03-26T20:02:57.967" v="444" actId="26606"/>
          <ac:spMkLst>
            <pc:docMk/>
            <pc:sldMk cId="805267017" sldId="264"/>
            <ac:spMk id="13" creationId="{71877DBC-BB60-40F0-AC93-2ACDBAAE60CE}"/>
          </ac:spMkLst>
        </pc:spChg>
        <pc:picChg chg="add mod">
          <ac:chgData name="Ahmed Youssef" userId="5696846b1eb93a71" providerId="LiveId" clId="{B80D9BDA-6CA8-415E-9B7B-85EC3AC95310}" dt="2022-03-26T20:03:23.108" v="451" actId="14100"/>
          <ac:picMkLst>
            <pc:docMk/>
            <pc:sldMk cId="805267017" sldId="264"/>
            <ac:picMk id="6" creationId="{B9894348-AA43-4A23-A681-DAF7F153CFDD}"/>
          </ac:picMkLst>
        </pc:picChg>
      </pc:sldChg>
      <pc:sldChg chg="addSp delSp modSp new mod setBg">
        <pc:chgData name="Ahmed Youssef" userId="5696846b1eb93a71" providerId="LiveId" clId="{B80D9BDA-6CA8-415E-9B7B-85EC3AC95310}" dt="2022-03-26T20:15:05.406" v="544" actId="14100"/>
        <pc:sldMkLst>
          <pc:docMk/>
          <pc:sldMk cId="2151438079" sldId="265"/>
        </pc:sldMkLst>
        <pc:spChg chg="del">
          <ac:chgData name="Ahmed Youssef" userId="5696846b1eb93a71" providerId="LiveId" clId="{B80D9BDA-6CA8-415E-9B7B-85EC3AC95310}" dt="2022-03-26T20:05:22.312" v="454" actId="478"/>
          <ac:spMkLst>
            <pc:docMk/>
            <pc:sldMk cId="2151438079" sldId="265"/>
            <ac:spMk id="2" creationId="{8C16AF93-031D-4C41-AC33-C0C3DDF574BC}"/>
          </ac:spMkLst>
        </pc:spChg>
        <pc:spChg chg="del">
          <ac:chgData name="Ahmed Youssef" userId="5696846b1eb93a71" providerId="LiveId" clId="{B80D9BDA-6CA8-415E-9B7B-85EC3AC95310}" dt="2022-03-26T20:05:19.845" v="453" actId="3680"/>
          <ac:spMkLst>
            <pc:docMk/>
            <pc:sldMk cId="2151438079" sldId="265"/>
            <ac:spMk id="3" creationId="{83167AE0-A957-498E-9052-01B12B0EB19B}"/>
          </ac:spMkLst>
        </pc:spChg>
        <pc:spChg chg="add del">
          <ac:chgData name="Ahmed Youssef" userId="5696846b1eb93a71" providerId="LiveId" clId="{B80D9BDA-6CA8-415E-9B7B-85EC3AC95310}" dt="2022-03-26T20:08:01.410" v="482" actId="26606"/>
          <ac:spMkLst>
            <pc:docMk/>
            <pc:sldMk cId="2151438079" sldId="265"/>
            <ac:spMk id="9" creationId="{087A2F17-3309-04E0-AABB-768675CA826E}"/>
          </ac:spMkLst>
        </pc:spChg>
        <pc:spChg chg="add del">
          <ac:chgData name="Ahmed Youssef" userId="5696846b1eb93a71" providerId="LiveId" clId="{B80D9BDA-6CA8-415E-9B7B-85EC3AC95310}" dt="2022-03-26T20:08:01.410" v="482" actId="26606"/>
          <ac:spMkLst>
            <pc:docMk/>
            <pc:sldMk cId="2151438079" sldId="265"/>
            <ac:spMk id="12" creationId="{743AA782-23D1-4521-8CAD-47662984AA08}"/>
          </ac:spMkLst>
        </pc:spChg>
        <pc:spChg chg="add del">
          <ac:chgData name="Ahmed Youssef" userId="5696846b1eb93a71" providerId="LiveId" clId="{B80D9BDA-6CA8-415E-9B7B-85EC3AC95310}" dt="2022-03-26T20:08:01.410" v="482" actId="26606"/>
          <ac:spMkLst>
            <pc:docMk/>
            <pc:sldMk cId="2151438079" sldId="265"/>
            <ac:spMk id="14" creationId="{71877DBC-BB60-40F0-AC93-2ACDBAAE60CE}"/>
          </ac:spMkLst>
        </pc:spChg>
        <pc:spChg chg="add del">
          <ac:chgData name="Ahmed Youssef" userId="5696846b1eb93a71" providerId="LiveId" clId="{B80D9BDA-6CA8-415E-9B7B-85EC3AC95310}" dt="2022-03-26T20:07:32.719" v="471" actId="26606"/>
          <ac:spMkLst>
            <pc:docMk/>
            <pc:sldMk cId="2151438079" sldId="265"/>
            <ac:spMk id="19" creationId="{DA2E7C1E-2B5A-4BBA-AE51-1CD8C19309D7}"/>
          </ac:spMkLst>
        </pc:spChg>
        <pc:spChg chg="add del">
          <ac:chgData name="Ahmed Youssef" userId="5696846b1eb93a71" providerId="LiveId" clId="{B80D9BDA-6CA8-415E-9B7B-85EC3AC95310}" dt="2022-03-26T20:07:32.719" v="471" actId="26606"/>
          <ac:spMkLst>
            <pc:docMk/>
            <pc:sldMk cId="2151438079" sldId="265"/>
            <ac:spMk id="21" creationId="{43DF76B1-5174-4FAF-9D19-FFEE98426836}"/>
          </ac:spMkLst>
        </pc:spChg>
        <pc:graphicFrameChg chg="add del mod ord modGraphic">
          <ac:chgData name="Ahmed Youssef" userId="5696846b1eb93a71" providerId="LiveId" clId="{B80D9BDA-6CA8-415E-9B7B-85EC3AC95310}" dt="2022-03-26T20:10:02.906" v="506" actId="404"/>
          <ac:graphicFrameMkLst>
            <pc:docMk/>
            <pc:sldMk cId="2151438079" sldId="265"/>
            <ac:graphicFrameMk id="4" creationId="{31A24145-7E16-49E0-80A8-85B67DBDC421}"/>
          </ac:graphicFrameMkLst>
        </pc:graphicFrameChg>
        <pc:graphicFrameChg chg="add del mod ord modGraphic">
          <ac:chgData name="Ahmed Youssef" userId="5696846b1eb93a71" providerId="LiveId" clId="{B80D9BDA-6CA8-415E-9B7B-85EC3AC95310}" dt="2022-03-26T20:07:59.160" v="480" actId="3680"/>
          <ac:graphicFrameMkLst>
            <pc:docMk/>
            <pc:sldMk cId="2151438079" sldId="265"/>
            <ac:graphicFrameMk id="5" creationId="{D0A307D0-BFF2-4A50-BEDB-B6E10674D748}"/>
          </ac:graphicFrameMkLst>
        </pc:graphicFrameChg>
        <pc:graphicFrameChg chg="add mod modGraphic">
          <ac:chgData name="Ahmed Youssef" userId="5696846b1eb93a71" providerId="LiveId" clId="{B80D9BDA-6CA8-415E-9B7B-85EC3AC95310}" dt="2022-03-26T20:15:05.406" v="544" actId="14100"/>
          <ac:graphicFrameMkLst>
            <pc:docMk/>
            <pc:sldMk cId="2151438079" sldId="265"/>
            <ac:graphicFrameMk id="6" creationId="{B7529D2D-AA54-44A6-B8B4-71126144D3EA}"/>
          </ac:graphicFrameMkLst>
        </pc:graphicFrameChg>
        <pc:graphicFrameChg chg="add del mod">
          <ac:chgData name="Ahmed Youssef" userId="5696846b1eb93a71" providerId="LiveId" clId="{B80D9BDA-6CA8-415E-9B7B-85EC3AC95310}" dt="2022-03-26T20:08:01.410" v="482" actId="26606"/>
          <ac:graphicFrameMkLst>
            <pc:docMk/>
            <pc:sldMk cId="2151438079" sldId="265"/>
            <ac:graphicFrameMk id="7" creationId="{31A24145-7E16-49E0-80A8-85B67DBDC421}"/>
          </ac:graphicFrameMkLst>
        </pc:graphicFrameChg>
        <pc:graphicFrameChg chg="add mod modGraphic">
          <ac:chgData name="Ahmed Youssef" userId="5696846b1eb93a71" providerId="LiveId" clId="{B80D9BDA-6CA8-415E-9B7B-85EC3AC95310}" dt="2022-03-26T20:14:03.443" v="533" actId="14100"/>
          <ac:graphicFrameMkLst>
            <pc:docMk/>
            <pc:sldMk cId="2151438079" sldId="265"/>
            <ac:graphicFrameMk id="13" creationId="{D14E0A2A-EEB1-4A3C-9E7E-C7AB3C0E38C4}"/>
          </ac:graphicFrameMkLst>
        </pc:graphicFrameChg>
      </pc:sldChg>
      <pc:sldChg chg="addSp modSp new mod">
        <pc:chgData name="Ahmed Youssef" userId="5696846b1eb93a71" providerId="LiveId" clId="{B80D9BDA-6CA8-415E-9B7B-85EC3AC95310}" dt="2022-03-26T20:19:50.453" v="574" actId="14100"/>
        <pc:sldMkLst>
          <pc:docMk/>
          <pc:sldMk cId="3583390441" sldId="266"/>
        </pc:sldMkLst>
        <pc:graphicFrameChg chg="add mod modGraphic">
          <ac:chgData name="Ahmed Youssef" userId="5696846b1eb93a71" providerId="LiveId" clId="{B80D9BDA-6CA8-415E-9B7B-85EC3AC95310}" dt="2022-03-26T20:16:57.736" v="555" actId="14100"/>
          <ac:graphicFrameMkLst>
            <pc:docMk/>
            <pc:sldMk cId="3583390441" sldId="266"/>
            <ac:graphicFrameMk id="2" creationId="{A32EF44C-7351-4A96-B16A-554A92C53B24}"/>
          </ac:graphicFrameMkLst>
        </pc:graphicFrameChg>
        <pc:graphicFrameChg chg="add mod modGraphic">
          <ac:chgData name="Ahmed Youssef" userId="5696846b1eb93a71" providerId="LiveId" clId="{B80D9BDA-6CA8-415E-9B7B-85EC3AC95310}" dt="2022-03-26T20:18:46.813" v="566" actId="14100"/>
          <ac:graphicFrameMkLst>
            <pc:docMk/>
            <pc:sldMk cId="3583390441" sldId="266"/>
            <ac:graphicFrameMk id="3" creationId="{8C3D35D9-7CEB-4BC6-BF4A-56F84FF0B746}"/>
          </ac:graphicFrameMkLst>
        </pc:graphicFrameChg>
        <pc:graphicFrameChg chg="add mod modGraphic">
          <ac:chgData name="Ahmed Youssef" userId="5696846b1eb93a71" providerId="LiveId" clId="{B80D9BDA-6CA8-415E-9B7B-85EC3AC95310}" dt="2022-03-26T20:19:50.453" v="574" actId="14100"/>
          <ac:graphicFrameMkLst>
            <pc:docMk/>
            <pc:sldMk cId="3583390441" sldId="266"/>
            <ac:graphicFrameMk id="4" creationId="{2AA30A8C-C59E-453E-A4D4-A07156081A55}"/>
          </ac:graphicFrameMkLst>
        </pc:graphicFrameChg>
      </pc:sldChg>
      <pc:sldChg chg="addSp delSp modSp new mod">
        <pc:chgData name="Ahmed Youssef" userId="5696846b1eb93a71" providerId="LiveId" clId="{B80D9BDA-6CA8-415E-9B7B-85EC3AC95310}" dt="2022-03-26T20:21:46.636" v="586" actId="14100"/>
        <pc:sldMkLst>
          <pc:docMk/>
          <pc:sldMk cId="2224052997" sldId="267"/>
        </pc:sldMkLst>
        <pc:graphicFrameChg chg="add del">
          <ac:chgData name="Ahmed Youssef" userId="5696846b1eb93a71" providerId="LiveId" clId="{B80D9BDA-6CA8-415E-9B7B-85EC3AC95310}" dt="2022-03-26T20:21:02.956" v="577" actId="3680"/>
          <ac:graphicFrameMkLst>
            <pc:docMk/>
            <pc:sldMk cId="2224052997" sldId="267"/>
            <ac:graphicFrameMk id="2" creationId="{9E933346-34A0-485B-80FF-DF67FFBAD66C}"/>
          </ac:graphicFrameMkLst>
        </pc:graphicFrameChg>
        <pc:graphicFrameChg chg="add mod modGraphic">
          <ac:chgData name="Ahmed Youssef" userId="5696846b1eb93a71" providerId="LiveId" clId="{B80D9BDA-6CA8-415E-9B7B-85EC3AC95310}" dt="2022-03-26T20:21:46.636" v="586" actId="14100"/>
          <ac:graphicFrameMkLst>
            <pc:docMk/>
            <pc:sldMk cId="2224052997" sldId="267"/>
            <ac:graphicFrameMk id="3" creationId="{691AF991-3C10-486A-A9C1-5DC17B6E84EE}"/>
          </ac:graphicFrameMkLst>
        </pc:graphicFrameChg>
      </pc:sldChg>
      <pc:sldChg chg="addSp modSp new mod setBg">
        <pc:chgData name="Ahmed Youssef" userId="5696846b1eb93a71" providerId="LiveId" clId="{B80D9BDA-6CA8-415E-9B7B-85EC3AC95310}" dt="2022-03-26T20:22:47.591" v="616" actId="1038"/>
        <pc:sldMkLst>
          <pc:docMk/>
          <pc:sldMk cId="3611859040" sldId="268"/>
        </pc:sldMkLst>
        <pc:spChg chg="mod">
          <ac:chgData name="Ahmed Youssef" userId="5696846b1eb93a71" providerId="LiveId" clId="{B80D9BDA-6CA8-415E-9B7B-85EC3AC95310}" dt="2022-03-26T20:22:47.591" v="616" actId="1038"/>
          <ac:spMkLst>
            <pc:docMk/>
            <pc:sldMk cId="3611859040" sldId="268"/>
            <ac:spMk id="2" creationId="{7FA105DB-95D8-4686-9240-5733D408BEA5}"/>
          </ac:spMkLst>
        </pc:spChg>
        <pc:spChg chg="add">
          <ac:chgData name="Ahmed Youssef" userId="5696846b1eb93a71" providerId="LiveId" clId="{B80D9BDA-6CA8-415E-9B7B-85EC3AC95310}" dt="2022-03-26T20:22:33.494" v="593" actId="26606"/>
          <ac:spMkLst>
            <pc:docMk/>
            <pc:sldMk cId="3611859040" sldId="268"/>
            <ac:spMk id="7" creationId="{88294908-8B00-4F58-BBBA-20F71A40AA9E}"/>
          </ac:spMkLst>
        </pc:spChg>
        <pc:spChg chg="add">
          <ac:chgData name="Ahmed Youssef" userId="5696846b1eb93a71" providerId="LiveId" clId="{B80D9BDA-6CA8-415E-9B7B-85EC3AC95310}" dt="2022-03-26T20:22:33.494" v="593" actId="26606"/>
          <ac:spMkLst>
            <pc:docMk/>
            <pc:sldMk cId="3611859040" sldId="268"/>
            <ac:spMk id="9" creationId="{4364C879-1404-4203-8E9D-CC5DE0A621A2}"/>
          </ac:spMkLst>
        </pc:spChg>
        <pc:spChg chg="add">
          <ac:chgData name="Ahmed Youssef" userId="5696846b1eb93a71" providerId="LiveId" clId="{B80D9BDA-6CA8-415E-9B7B-85EC3AC95310}" dt="2022-03-26T20:22:33.494" v="593" actId="26606"/>
          <ac:spMkLst>
            <pc:docMk/>
            <pc:sldMk cId="3611859040" sldId="268"/>
            <ac:spMk id="11" creationId="{84617302-4B0D-4351-A6BB-6F0930D943AC}"/>
          </ac:spMkLst>
        </pc:spChg>
        <pc:spChg chg="add">
          <ac:chgData name="Ahmed Youssef" userId="5696846b1eb93a71" providerId="LiveId" clId="{B80D9BDA-6CA8-415E-9B7B-85EC3AC95310}" dt="2022-03-26T20:22:33.494" v="593" actId="26606"/>
          <ac:spMkLst>
            <pc:docMk/>
            <pc:sldMk cId="3611859040" sldId="268"/>
            <ac:spMk id="13" creationId="{DA2C7802-C2E0-4218-8F89-8DD7CCD2CD1C}"/>
          </ac:spMkLst>
        </pc:spChg>
        <pc:spChg chg="add">
          <ac:chgData name="Ahmed Youssef" userId="5696846b1eb93a71" providerId="LiveId" clId="{B80D9BDA-6CA8-415E-9B7B-85EC3AC95310}" dt="2022-03-26T20:22:33.494" v="593" actId="26606"/>
          <ac:spMkLst>
            <pc:docMk/>
            <pc:sldMk cId="3611859040" sldId="268"/>
            <ac:spMk id="15" creationId="{A6D7111A-21E5-4EE9-8A78-10E5530F0116}"/>
          </ac:spMkLst>
        </pc:spChg>
        <pc:spChg chg="add">
          <ac:chgData name="Ahmed Youssef" userId="5696846b1eb93a71" providerId="LiveId" clId="{B80D9BDA-6CA8-415E-9B7B-85EC3AC95310}" dt="2022-03-26T20:22:33.494" v="593" actId="26606"/>
          <ac:spMkLst>
            <pc:docMk/>
            <pc:sldMk cId="3611859040" sldId="268"/>
            <ac:spMk id="17" creationId="{A3969E80-A77B-49FC-9122-D89AFD5EE118}"/>
          </ac:spMkLst>
        </pc:spChg>
        <pc:spChg chg="add">
          <ac:chgData name="Ahmed Youssef" userId="5696846b1eb93a71" providerId="LiveId" clId="{B80D9BDA-6CA8-415E-9B7B-85EC3AC95310}" dt="2022-03-26T20:22:33.494" v="593" actId="26606"/>
          <ac:spMkLst>
            <pc:docMk/>
            <pc:sldMk cId="3611859040" sldId="268"/>
            <ac:spMk id="19" creationId="{1849CA57-76BD-4CF2-80BA-D7A46A01B7B1}"/>
          </ac:spMkLst>
        </pc:spChg>
        <pc:spChg chg="add">
          <ac:chgData name="Ahmed Youssef" userId="5696846b1eb93a71" providerId="LiveId" clId="{B80D9BDA-6CA8-415E-9B7B-85EC3AC95310}" dt="2022-03-26T20:22:33.494" v="593" actId="26606"/>
          <ac:spMkLst>
            <pc:docMk/>
            <pc:sldMk cId="3611859040" sldId="268"/>
            <ac:spMk id="21" creationId="{35E9085E-E730-4768-83D4-6CB7E9897153}"/>
          </ac:spMkLst>
        </pc:spChg>
        <pc:spChg chg="add">
          <ac:chgData name="Ahmed Youssef" userId="5696846b1eb93a71" providerId="LiveId" clId="{B80D9BDA-6CA8-415E-9B7B-85EC3AC95310}" dt="2022-03-26T20:22:33.494" v="593" actId="26606"/>
          <ac:spMkLst>
            <pc:docMk/>
            <pc:sldMk cId="3611859040" sldId="268"/>
            <ac:spMk id="23" creationId="{973272FE-A474-4CAE-8CA2-BCC8B476C3F4}"/>
          </ac:spMkLst>
        </pc:spChg>
        <pc:spChg chg="add">
          <ac:chgData name="Ahmed Youssef" userId="5696846b1eb93a71" providerId="LiveId" clId="{B80D9BDA-6CA8-415E-9B7B-85EC3AC95310}" dt="2022-03-26T20:22:33.494" v="593" actId="26606"/>
          <ac:spMkLst>
            <pc:docMk/>
            <pc:sldMk cId="3611859040" sldId="268"/>
            <ac:spMk id="25" creationId="{E07981EA-05A6-437C-88D7-B377B92B031D}"/>
          </ac:spMkLst>
        </pc:spChg>
        <pc:spChg chg="add">
          <ac:chgData name="Ahmed Youssef" userId="5696846b1eb93a71" providerId="LiveId" clId="{B80D9BDA-6CA8-415E-9B7B-85EC3AC95310}" dt="2022-03-26T20:22:33.494" v="593" actId="26606"/>
          <ac:spMkLst>
            <pc:docMk/>
            <pc:sldMk cId="3611859040" sldId="268"/>
            <ac:spMk id="27" creationId="{15E3C750-986E-4769-B1AE-49289FBEE757}"/>
          </ac:spMkLst>
        </pc:spChg>
      </pc:sldChg>
      <pc:sldChg chg="addSp modSp new mod setBg">
        <pc:chgData name="Ahmed Youssef" userId="5696846b1eb93a71" providerId="LiveId" clId="{B80D9BDA-6CA8-415E-9B7B-85EC3AC95310}" dt="2022-03-26T20:24:12.184" v="630" actId="403"/>
        <pc:sldMkLst>
          <pc:docMk/>
          <pc:sldMk cId="3203203419" sldId="269"/>
        </pc:sldMkLst>
        <pc:spChg chg="mod">
          <ac:chgData name="Ahmed Youssef" userId="5696846b1eb93a71" providerId="LiveId" clId="{B80D9BDA-6CA8-415E-9B7B-85EC3AC95310}" dt="2022-03-26T20:24:12.184" v="630" actId="403"/>
          <ac:spMkLst>
            <pc:docMk/>
            <pc:sldMk cId="3203203419" sldId="269"/>
            <ac:spMk id="2" creationId="{0EBB40C5-FBB3-425B-8483-62DE7AEB5F11}"/>
          </ac:spMkLst>
        </pc:spChg>
        <pc:spChg chg="add">
          <ac:chgData name="Ahmed Youssef" userId="5696846b1eb93a71" providerId="LiveId" clId="{B80D9BDA-6CA8-415E-9B7B-85EC3AC95310}" dt="2022-03-26T20:24:09.100" v="626" actId="26606"/>
          <ac:spMkLst>
            <pc:docMk/>
            <pc:sldMk cId="3203203419" sldId="269"/>
            <ac:spMk id="7" creationId="{D278ADA9-6383-4BDD-80D2-8899A402687B}"/>
          </ac:spMkLst>
        </pc:spChg>
        <pc:spChg chg="add">
          <ac:chgData name="Ahmed Youssef" userId="5696846b1eb93a71" providerId="LiveId" clId="{B80D9BDA-6CA8-415E-9B7B-85EC3AC95310}" dt="2022-03-26T20:24:09.100" v="626" actId="26606"/>
          <ac:spMkLst>
            <pc:docMk/>
            <pc:sldMk cId="3203203419" sldId="269"/>
            <ac:spMk id="9" creationId="{484B7147-B0F6-40ED-B5A2-FF72BC8198B6}"/>
          </ac:spMkLst>
        </pc:spChg>
        <pc:spChg chg="add">
          <ac:chgData name="Ahmed Youssef" userId="5696846b1eb93a71" providerId="LiveId" clId="{B80D9BDA-6CA8-415E-9B7B-85EC3AC95310}" dt="2022-03-26T20:24:09.100" v="626" actId="26606"/>
          <ac:spMkLst>
            <pc:docMk/>
            <pc:sldMk cId="3203203419" sldId="269"/>
            <ac:spMk id="11" creationId="{B36D2DE0-0628-4A9A-A59D-7BA8B5EB3022}"/>
          </ac:spMkLst>
        </pc:spChg>
        <pc:spChg chg="add">
          <ac:chgData name="Ahmed Youssef" userId="5696846b1eb93a71" providerId="LiveId" clId="{B80D9BDA-6CA8-415E-9B7B-85EC3AC95310}" dt="2022-03-26T20:24:09.100" v="626" actId="26606"/>
          <ac:spMkLst>
            <pc:docMk/>
            <pc:sldMk cId="3203203419" sldId="269"/>
            <ac:spMk id="13" creationId="{48E405C9-94BE-41DA-928C-DEC9A8550E9F}"/>
          </ac:spMkLst>
        </pc:spChg>
        <pc:spChg chg="add">
          <ac:chgData name="Ahmed Youssef" userId="5696846b1eb93a71" providerId="LiveId" clId="{B80D9BDA-6CA8-415E-9B7B-85EC3AC95310}" dt="2022-03-26T20:24:09.100" v="626" actId="26606"/>
          <ac:spMkLst>
            <pc:docMk/>
            <pc:sldMk cId="3203203419" sldId="269"/>
            <ac:spMk id="15" creationId="{D2091A72-D5BB-42AC-8FD3-F7747D90861E}"/>
          </ac:spMkLst>
        </pc:spChg>
        <pc:spChg chg="add">
          <ac:chgData name="Ahmed Youssef" userId="5696846b1eb93a71" providerId="LiveId" clId="{B80D9BDA-6CA8-415E-9B7B-85EC3AC95310}" dt="2022-03-26T20:24:09.100" v="626" actId="26606"/>
          <ac:spMkLst>
            <pc:docMk/>
            <pc:sldMk cId="3203203419" sldId="269"/>
            <ac:spMk id="17" creationId="{6ED12BFC-A737-46AF-8411-481112D54B0C}"/>
          </ac:spMkLst>
        </pc:spChg>
      </pc:sldChg>
      <pc:sldChg chg="new del">
        <pc:chgData name="Ahmed Youssef" userId="5696846b1eb93a71" providerId="LiveId" clId="{B80D9BDA-6CA8-415E-9B7B-85EC3AC95310}" dt="2022-03-26T20:23:25.259" v="618" actId="47"/>
        <pc:sldMkLst>
          <pc:docMk/>
          <pc:sldMk cId="3994287650" sldId="269"/>
        </pc:sldMkLst>
      </pc:sldChg>
      <pc:sldChg chg="addSp delSp modSp new del mod ord">
        <pc:chgData name="Ahmed Youssef" userId="5696846b1eb93a71" providerId="LiveId" clId="{B80D9BDA-6CA8-415E-9B7B-85EC3AC95310}" dt="2022-03-26T20:28:29.571" v="678" actId="47"/>
        <pc:sldMkLst>
          <pc:docMk/>
          <pc:sldMk cId="3593411942" sldId="270"/>
        </pc:sldMkLst>
        <pc:spChg chg="add mod">
          <ac:chgData name="Ahmed Youssef" userId="5696846b1eb93a71" providerId="LiveId" clId="{B80D9BDA-6CA8-415E-9B7B-85EC3AC95310}" dt="2022-03-26T20:25:51.402" v="635" actId="207"/>
          <ac:spMkLst>
            <pc:docMk/>
            <pc:sldMk cId="3593411942" sldId="270"/>
            <ac:spMk id="2" creationId="{62B677CE-6ABF-4C54-8D0A-1649F75A1DDF}"/>
          </ac:spMkLst>
        </pc:spChg>
        <pc:spChg chg="add mod">
          <ac:chgData name="Ahmed Youssef" userId="5696846b1eb93a71" providerId="LiveId" clId="{B80D9BDA-6CA8-415E-9B7B-85EC3AC95310}" dt="2022-03-26T20:25:51.402" v="635" actId="207"/>
          <ac:spMkLst>
            <pc:docMk/>
            <pc:sldMk cId="3593411942" sldId="270"/>
            <ac:spMk id="3" creationId="{3920D750-6338-4884-A051-E532A7B2563D}"/>
          </ac:spMkLst>
        </pc:spChg>
        <pc:spChg chg="add mod">
          <ac:chgData name="Ahmed Youssef" userId="5696846b1eb93a71" providerId="LiveId" clId="{B80D9BDA-6CA8-415E-9B7B-85EC3AC95310}" dt="2022-03-26T20:25:51.402" v="635" actId="207"/>
          <ac:spMkLst>
            <pc:docMk/>
            <pc:sldMk cId="3593411942" sldId="270"/>
            <ac:spMk id="4" creationId="{302D8461-99A4-4F07-A552-C25A4B8D260E}"/>
          </ac:spMkLst>
        </pc:spChg>
        <pc:spChg chg="add mod">
          <ac:chgData name="Ahmed Youssef" userId="5696846b1eb93a71" providerId="LiveId" clId="{B80D9BDA-6CA8-415E-9B7B-85EC3AC95310}" dt="2022-03-26T20:25:51.402" v="635" actId="207"/>
          <ac:spMkLst>
            <pc:docMk/>
            <pc:sldMk cId="3593411942" sldId="270"/>
            <ac:spMk id="5" creationId="{EC0923C4-4671-402C-87D0-385115CD31F6}"/>
          </ac:spMkLst>
        </pc:spChg>
        <pc:picChg chg="add del mod">
          <ac:chgData name="Ahmed Youssef" userId="5696846b1eb93a71" providerId="LiveId" clId="{B80D9BDA-6CA8-415E-9B7B-85EC3AC95310}" dt="2022-03-26T20:27:10.381" v="639" actId="478"/>
          <ac:picMkLst>
            <pc:docMk/>
            <pc:sldMk cId="3593411942" sldId="270"/>
            <ac:picMk id="7" creationId="{E97913FA-57A0-4BEF-99A4-81FB928BC829}"/>
          </ac:picMkLst>
        </pc:picChg>
      </pc:sldChg>
      <pc:sldChg chg="addSp delSp modSp new mod ord setBg">
        <pc:chgData name="Ahmed Youssef" userId="5696846b1eb93a71" providerId="LiveId" clId="{B80D9BDA-6CA8-415E-9B7B-85EC3AC95310}" dt="2022-03-26T20:29:30.524" v="691"/>
        <pc:sldMkLst>
          <pc:docMk/>
          <pc:sldMk cId="2452426147" sldId="271"/>
        </pc:sldMkLst>
        <pc:spChg chg="del">
          <ac:chgData name="Ahmed Youssef" userId="5696846b1eb93a71" providerId="LiveId" clId="{B80D9BDA-6CA8-415E-9B7B-85EC3AC95310}" dt="2022-03-26T20:27:32.677" v="643" actId="478"/>
          <ac:spMkLst>
            <pc:docMk/>
            <pc:sldMk cId="2452426147" sldId="271"/>
            <ac:spMk id="2" creationId="{B54D2AC8-3F09-4E85-B789-365843111E5D}"/>
          </ac:spMkLst>
        </pc:spChg>
        <pc:spChg chg="del mod">
          <ac:chgData name="Ahmed Youssef" userId="5696846b1eb93a71" providerId="LiveId" clId="{B80D9BDA-6CA8-415E-9B7B-85EC3AC95310}" dt="2022-03-26T20:27:40.417" v="647"/>
          <ac:spMkLst>
            <pc:docMk/>
            <pc:sldMk cId="2452426147" sldId="271"/>
            <ac:spMk id="3" creationId="{18DF18F4-4B80-4CA8-8786-24C11DD0C87F}"/>
          </ac:spMkLst>
        </pc:spChg>
        <pc:spChg chg="add del mod">
          <ac:chgData name="Ahmed Youssef" userId="5696846b1eb93a71" providerId="LiveId" clId="{B80D9BDA-6CA8-415E-9B7B-85EC3AC95310}" dt="2022-03-26T20:28:09.003" v="650" actId="478"/>
          <ac:spMkLst>
            <pc:docMk/>
            <pc:sldMk cId="2452426147" sldId="271"/>
            <ac:spMk id="7" creationId="{22CD4C64-58C3-45F1-9108-F68F06BC34A1}"/>
          </ac:spMkLst>
        </pc:spChg>
        <pc:spChg chg="add">
          <ac:chgData name="Ahmed Youssef" userId="5696846b1eb93a71" providerId="LiveId" clId="{B80D9BDA-6CA8-415E-9B7B-85EC3AC95310}" dt="2022-03-26T20:28:04.949" v="649" actId="26606"/>
          <ac:spMkLst>
            <pc:docMk/>
            <pc:sldMk cId="2452426147" sldId="271"/>
            <ac:spMk id="12" creationId="{F837543A-6020-4505-A233-C9DB4BF74011}"/>
          </ac:spMkLst>
        </pc:spChg>
        <pc:spChg chg="add">
          <ac:chgData name="Ahmed Youssef" userId="5696846b1eb93a71" providerId="LiveId" clId="{B80D9BDA-6CA8-415E-9B7B-85EC3AC95310}" dt="2022-03-26T20:28:04.949" v="649" actId="26606"/>
          <ac:spMkLst>
            <pc:docMk/>
            <pc:sldMk cId="2452426147" sldId="271"/>
            <ac:spMk id="14" creationId="{35B16301-FB18-48BA-A6DD-C37CAF6F9A18}"/>
          </ac:spMkLst>
        </pc:spChg>
        <pc:spChg chg="add">
          <ac:chgData name="Ahmed Youssef" userId="5696846b1eb93a71" providerId="LiveId" clId="{B80D9BDA-6CA8-415E-9B7B-85EC3AC95310}" dt="2022-03-26T20:28:04.949" v="649" actId="26606"/>
          <ac:spMkLst>
            <pc:docMk/>
            <pc:sldMk cId="2452426147" sldId="271"/>
            <ac:spMk id="16" creationId="{C3C0D90E-074A-4F52-9B11-B52BEF4BCBE5}"/>
          </ac:spMkLst>
        </pc:spChg>
        <pc:spChg chg="add mod">
          <ac:chgData name="Ahmed Youssef" userId="5696846b1eb93a71" providerId="LiveId" clId="{B80D9BDA-6CA8-415E-9B7B-85EC3AC95310}" dt="2022-03-26T20:29:26.430" v="689" actId="14100"/>
          <ac:spMkLst>
            <pc:docMk/>
            <pc:sldMk cId="2452426147" sldId="271"/>
            <ac:spMk id="17" creationId="{7817D268-6805-40D0-8B5B-C9143B2E7880}"/>
          </ac:spMkLst>
        </pc:spChg>
        <pc:spChg chg="add">
          <ac:chgData name="Ahmed Youssef" userId="5696846b1eb93a71" providerId="LiveId" clId="{B80D9BDA-6CA8-415E-9B7B-85EC3AC95310}" dt="2022-03-26T20:28:04.949" v="649" actId="26606"/>
          <ac:spMkLst>
            <pc:docMk/>
            <pc:sldMk cId="2452426147" sldId="271"/>
            <ac:spMk id="18" creationId="{CABBD4C1-E6F8-46F6-8152-A8A97490BF4D}"/>
          </ac:spMkLst>
        </pc:spChg>
        <pc:spChg chg="add mod">
          <ac:chgData name="Ahmed Youssef" userId="5696846b1eb93a71" providerId="LiveId" clId="{B80D9BDA-6CA8-415E-9B7B-85EC3AC95310}" dt="2022-03-26T20:28:57.281" v="683" actId="14100"/>
          <ac:spMkLst>
            <pc:docMk/>
            <pc:sldMk cId="2452426147" sldId="271"/>
            <ac:spMk id="19" creationId="{86A759AB-11EB-451B-868D-5B1D37F37760}"/>
          </ac:spMkLst>
        </pc:spChg>
        <pc:spChg chg="add">
          <ac:chgData name="Ahmed Youssef" userId="5696846b1eb93a71" providerId="LiveId" clId="{B80D9BDA-6CA8-415E-9B7B-85EC3AC95310}" dt="2022-03-26T20:28:04.949" v="649" actId="26606"/>
          <ac:spMkLst>
            <pc:docMk/>
            <pc:sldMk cId="2452426147" sldId="271"/>
            <ac:spMk id="20" creationId="{83BA5EF5-1FE9-4BF9-83BB-269BCDDF6156}"/>
          </ac:spMkLst>
        </pc:spChg>
        <pc:spChg chg="add mod">
          <ac:chgData name="Ahmed Youssef" userId="5696846b1eb93a71" providerId="LiveId" clId="{B80D9BDA-6CA8-415E-9B7B-85EC3AC95310}" dt="2022-03-26T20:29:13.192" v="685" actId="14100"/>
          <ac:spMkLst>
            <pc:docMk/>
            <pc:sldMk cId="2452426147" sldId="271"/>
            <ac:spMk id="21" creationId="{3BD0B79E-5285-47E8-87DB-1EF18DD42352}"/>
          </ac:spMkLst>
        </pc:spChg>
        <pc:spChg chg="add mod">
          <ac:chgData name="Ahmed Youssef" userId="5696846b1eb93a71" providerId="LiveId" clId="{B80D9BDA-6CA8-415E-9B7B-85EC3AC95310}" dt="2022-03-26T20:29:19.573" v="687" actId="14100"/>
          <ac:spMkLst>
            <pc:docMk/>
            <pc:sldMk cId="2452426147" sldId="271"/>
            <ac:spMk id="23" creationId="{3A116EE8-E238-46F0-BE53-BF515BD16B01}"/>
          </ac:spMkLst>
        </pc:spChg>
        <pc:spChg chg="add">
          <ac:chgData name="Ahmed Youssef" userId="5696846b1eb93a71" providerId="LiveId" clId="{B80D9BDA-6CA8-415E-9B7B-85EC3AC95310}" dt="2022-03-26T20:28:04.949" v="649" actId="26606"/>
          <ac:spMkLst>
            <pc:docMk/>
            <pc:sldMk cId="2452426147" sldId="271"/>
            <ac:spMk id="24" creationId="{88853921-7BC9-4BDE-ACAB-133C683C82D6}"/>
          </ac:spMkLst>
        </pc:spChg>
        <pc:spChg chg="add">
          <ac:chgData name="Ahmed Youssef" userId="5696846b1eb93a71" providerId="LiveId" clId="{B80D9BDA-6CA8-415E-9B7B-85EC3AC95310}" dt="2022-03-26T20:28:04.949" v="649" actId="26606"/>
          <ac:spMkLst>
            <pc:docMk/>
            <pc:sldMk cId="2452426147" sldId="271"/>
            <ac:spMk id="26" creationId="{09192968-3AE7-4470-A61C-97294BB92731}"/>
          </ac:spMkLst>
        </pc:spChg>
        <pc:spChg chg="add">
          <ac:chgData name="Ahmed Youssef" userId="5696846b1eb93a71" providerId="LiveId" clId="{B80D9BDA-6CA8-415E-9B7B-85EC3AC95310}" dt="2022-03-26T20:28:04.949" v="649" actId="26606"/>
          <ac:spMkLst>
            <pc:docMk/>
            <pc:sldMk cId="2452426147" sldId="271"/>
            <ac:spMk id="28" creationId="{3AB72E55-43E4-4356-BFE8-E2102CB0B505}"/>
          </ac:spMkLst>
        </pc:spChg>
        <pc:picChg chg="add del mod">
          <ac:chgData name="Ahmed Youssef" userId="5696846b1eb93a71" providerId="LiveId" clId="{B80D9BDA-6CA8-415E-9B7B-85EC3AC95310}" dt="2022-03-26T20:27:41.814" v="648" actId="478"/>
          <ac:picMkLst>
            <pc:docMk/>
            <pc:sldMk cId="2452426147" sldId="271"/>
            <ac:picMk id="5" creationId="{25BF7C33-D0D3-4534-B5B7-EFC0DA8D4D3B}"/>
          </ac:picMkLst>
        </pc:picChg>
        <pc:cxnChg chg="add">
          <ac:chgData name="Ahmed Youssef" userId="5696846b1eb93a71" providerId="LiveId" clId="{B80D9BDA-6CA8-415E-9B7B-85EC3AC95310}" dt="2022-03-26T20:28:04.949" v="649" actId="26606"/>
          <ac:cxnSpMkLst>
            <pc:docMk/>
            <pc:sldMk cId="2452426147" sldId="271"/>
            <ac:cxnSpMk id="22" creationId="{4B3BCACB-5880-460B-9606-8C433A9AF9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8094962-D65B-4105-8C13-0599DD08B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87F052A-EB52-4914-97DF-04694169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FE341FE-01BC-4A30-86D8-CD3E69C3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6952-A935-4D60-9CA4-2905421AEA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1043466-6584-4E00-9C1D-772D0214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3A41D59-7072-40E5-805F-018CD877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5DEE-C39C-4417-B655-D1BFFC6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8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076F062-E208-426F-AB9A-11D988C0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6382D09-CFBC-4994-99E4-CE3E84CFA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D2D7145-AF75-4ACE-98E3-7E92BA4F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6952-A935-4D60-9CA4-2905421AEA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C487A9-8FC3-4AC4-A282-F7E8770A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DB6B3CF-E443-4217-AEE0-D5566544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5DEE-C39C-4417-B655-D1BFFC6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3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B15C3BB0-975F-4C0D-B69D-78747702D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9416A55-958F-4C78-A4AD-6F20492D2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34739A6-AFC6-475D-96A5-C30918EB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6952-A935-4D60-9CA4-2905421AEA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1E75FD2-05C4-47BD-A637-B0FBEA87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22F96A1-33BF-426C-B69B-DE0DE0CF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5DEE-C39C-4417-B655-D1BFFC6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0E820E8-C739-4F2B-AB2F-8F2FB89A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09A2801-4195-4F80-B3A9-4FDB8533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7C9EEE9-58A0-44BD-B9E0-F161E3B4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6952-A935-4D60-9CA4-2905421AEA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ABE955D-5210-4AED-9504-8527CAEF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68E7D7F-3DF9-407E-AC0A-0055A829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5DEE-C39C-4417-B655-D1BFFC6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7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1BA4CCB-9747-4F3B-A52A-FAEA85B9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EDF29C7-3936-4DAB-B3AC-20D619B6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DCEC26F-1318-46B7-8732-63844659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6952-A935-4D60-9CA4-2905421AEA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6DACD86-FF6A-4E55-93FF-47937DB9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A27E7D8-E516-40C6-A3E4-ED96843B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5DEE-C39C-4417-B655-D1BFFC6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347275-DE91-4631-91F5-E389B5AE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7C16B58-EE01-472F-9E9A-3B82B7E8B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6E76D74-CA68-4839-98D3-50E93D94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DC7AC82-60EE-498A-A15F-4EA66903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6952-A935-4D60-9CA4-2905421AEA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203284E-D402-434C-B6FB-05863275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1917F24-8203-4A3C-9867-8B2CAB54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5DEE-C39C-4417-B655-D1BFFC6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7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A19481E-3E5A-490B-9DAB-52D0D32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74988CF-E9A0-44F8-A0C4-B8B6E94A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D9CBF7B-7B00-4FE4-A61F-309B2ABF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A26D3EC-7A01-4574-9BE8-80D5629A5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1B4D321E-416A-42A2-971D-27AD82C78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6E183D9A-73D4-447B-A7BF-3B014451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6952-A935-4D60-9CA4-2905421AEA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19EC2557-AF20-41CC-8B23-D6D0BBA2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BAE99C5D-979A-4B80-872F-F46FBBAD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5DEE-C39C-4417-B655-D1BFFC6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5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C6A3813-D47B-47EF-85B2-143C35B3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D017609-AC8E-475D-AACC-83AE97FA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6952-A935-4D60-9CA4-2905421AEA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5E105F82-207C-4CE0-A207-EC2F5CEE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6EFF02D8-6EDD-4B26-B7EB-CEDBC812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5DEE-C39C-4417-B655-D1BFFC6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17964C19-56B3-4627-9539-C067E1CD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6952-A935-4D60-9CA4-2905421AEA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587264E-89F2-4B64-91EC-951E0B42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69C07665-5FF0-413C-AB3F-E5594E56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5DEE-C39C-4417-B655-D1BFFC6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149733B-09FD-4B0A-A261-2426171E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FE04CB4-59CD-4B63-8313-D628D8D7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A1A26F0-F429-4FA5-8C75-20622E2AB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95A6DBA-9489-4799-87AD-08520B36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6952-A935-4D60-9CA4-2905421AEA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DCB4182-8E42-41E0-9E09-C6E18F99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A90765A-4276-40A3-BA18-DEB1890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5DEE-C39C-4417-B655-D1BFFC6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70ED84F-1A08-4DA8-BB19-451C30F7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8CBD1020-BDF2-413C-BD34-3DEAA3F95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A584032-C673-46E3-9650-25175A258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27CE139-EE3E-4196-AB24-1F6BCAEE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6952-A935-4D60-9CA4-2905421AEA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67944DF-B5C1-40B4-9EA8-9955DCFE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1C46F53-D909-4AC5-981D-B29BB1EE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5DEE-C39C-4417-B655-D1BFFC6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6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82B58F54-9BE9-4B59-8441-E29F4166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F8753EB-AE9A-4C88-91B0-C509DC5C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9EC8D2F-68C0-4C2B-B0E6-48260E8A8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46952-A935-4D60-9CA4-2905421AEA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E29D142-DDA4-4221-9768-4026F9F4E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DA4580F-2077-409E-BA3D-C356C2D61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5DEE-C39C-4417-B655-D1BFFC6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7817D268-6805-40D0-8B5B-C9143B2E7880}"/>
              </a:ext>
            </a:extLst>
          </p:cNvPr>
          <p:cNvSpPr txBox="1"/>
          <p:nvPr/>
        </p:nvSpPr>
        <p:spPr>
          <a:xfrm>
            <a:off x="0" y="4336741"/>
            <a:ext cx="7078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“AMIT”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86A759AB-11EB-451B-868D-5B1D37F37760}"/>
              </a:ext>
            </a:extLst>
          </p:cNvPr>
          <p:cNvSpPr txBox="1"/>
          <p:nvPr/>
        </p:nvSpPr>
        <p:spPr>
          <a:xfrm>
            <a:off x="0" y="2259724"/>
            <a:ext cx="7078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Ahmed Youssef Amin Badr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3BD0B79E-5285-47E8-87DB-1EF18DD42352}"/>
              </a:ext>
            </a:extLst>
          </p:cNvPr>
          <p:cNvSpPr txBox="1"/>
          <p:nvPr/>
        </p:nvSpPr>
        <p:spPr>
          <a:xfrm>
            <a:off x="0" y="3298457"/>
            <a:ext cx="707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Supervised by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3A116EE8-E238-46F0-BE53-BF515BD16B01}"/>
              </a:ext>
            </a:extLst>
          </p:cNvPr>
          <p:cNvSpPr txBox="1"/>
          <p:nvPr/>
        </p:nvSpPr>
        <p:spPr>
          <a:xfrm>
            <a:off x="0" y="1414043"/>
            <a:ext cx="707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45242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FA105DB-95D8-4686-9240-5733D408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82" y="2353641"/>
            <a:ext cx="6702225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4800" b="0" i="0" kern="1200" dirty="0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Important Magic Methods</a:t>
            </a:r>
            <a:endParaRPr lang="en-US" sz="48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5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31A24145-7E16-49E0-80A8-85B67DBDC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450507"/>
              </p:ext>
            </p:extLst>
          </p:nvPr>
        </p:nvGraphicFramePr>
        <p:xfrm>
          <a:off x="-2" y="1"/>
          <a:ext cx="6096000" cy="2081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073861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47217262"/>
                    </a:ext>
                  </a:extLst>
                </a:gridCol>
              </a:tblGrid>
              <a:tr h="529978">
                <a:tc>
                  <a:txBody>
                    <a:bodyPr/>
                    <a:lstStyle/>
                    <a:p>
                      <a:pPr algn="ctr" fontAlgn="b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Initialization and Construction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1900480"/>
                  </a:ext>
                </a:extLst>
              </a:tr>
              <a:tr h="5844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__new__(cls,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To get called in an object's instantiation.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28644"/>
                  </a:ext>
                </a:extLst>
              </a:tr>
              <a:tr h="5844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__init__(self,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To get called by the __new__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77053"/>
                  </a:ext>
                </a:extLst>
              </a:tr>
              <a:tr h="3821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__del__(self)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Destructor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97164"/>
                  </a:ext>
                </a:extLst>
              </a:tr>
            </a:tbl>
          </a:graphicData>
        </a:graphic>
      </p:graphicFrame>
      <p:graphicFrame>
        <p:nvGraphicFramePr>
          <p:cNvPr id="13" name="جدول 5">
            <a:extLst>
              <a:ext uri="{FF2B5EF4-FFF2-40B4-BE49-F238E27FC236}">
                <a16:creationId xmlns:a16="http://schemas.microsoft.com/office/drawing/2014/main" id="{D14E0A2A-EEB1-4A3C-9E7E-C7AB3C0E3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295051"/>
              </p:ext>
            </p:extLst>
          </p:nvPr>
        </p:nvGraphicFramePr>
        <p:xfrm>
          <a:off x="-2" y="2081048"/>
          <a:ext cx="6096000" cy="4864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573687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54023002"/>
                    </a:ext>
                  </a:extLst>
                </a:gridCol>
              </a:tblGrid>
              <a:tr h="363837">
                <a:tc>
                  <a:txBody>
                    <a:bodyPr/>
                    <a:lstStyle/>
                    <a:p>
                      <a:pPr algn="ctr" fontAlgn="b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Unary operators and functions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26399786"/>
                  </a:ext>
                </a:extLst>
              </a:tr>
              <a:tr h="5760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__pos__(self)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To get called for unary positive e.g. +someobject.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37173"/>
                  </a:ext>
                </a:extLst>
              </a:tr>
              <a:tr h="5760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__neg__(self)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To get called for unary negative e.g. -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someobject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31608"/>
                  </a:ext>
                </a:extLst>
              </a:tr>
              <a:tr h="5057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__abs__(self)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To get called by built-in abs()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72747"/>
                  </a:ext>
                </a:extLst>
              </a:tr>
              <a:tr h="5760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__invert__(self)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To get called for inversion using the ~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82265"/>
                  </a:ext>
                </a:extLst>
              </a:tr>
              <a:tr h="5760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__round__(self,n)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To get called by built-in round()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3365"/>
                  </a:ext>
                </a:extLst>
              </a:tr>
              <a:tr h="5343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__floor__(self)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To get called by built-in math.floor()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24104"/>
                  </a:ext>
                </a:extLst>
              </a:tr>
              <a:tr h="5343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__ceil__(self)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To get called by built-in math.ceil()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73940"/>
                  </a:ext>
                </a:extLst>
              </a:tr>
              <a:tr h="5343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__trunc__(self)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To get called by built-in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math.trunc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()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16836"/>
                  </a:ext>
                </a:extLst>
              </a:tr>
            </a:tbl>
          </a:graphicData>
        </a:graphic>
      </p:graphicFrame>
      <p:graphicFrame>
        <p:nvGraphicFramePr>
          <p:cNvPr id="6" name="جدول 7">
            <a:extLst>
              <a:ext uri="{FF2B5EF4-FFF2-40B4-BE49-F238E27FC236}">
                <a16:creationId xmlns:a16="http://schemas.microsoft.com/office/drawing/2014/main" id="{B7529D2D-AA54-44A6-B8B4-71126144D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7424"/>
              </p:ext>
            </p:extLst>
          </p:nvPr>
        </p:nvGraphicFramePr>
        <p:xfrm>
          <a:off x="6095998" y="0"/>
          <a:ext cx="6096000" cy="6958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92">
                  <a:extLst>
                    <a:ext uri="{9D8B030D-6E8A-4147-A177-3AD203B41FA5}">
                      <a16:colId xmlns:a16="http://schemas.microsoft.com/office/drawing/2014/main" val="785842536"/>
                    </a:ext>
                  </a:extLst>
                </a:gridCol>
                <a:gridCol w="4277708">
                  <a:extLst>
                    <a:ext uri="{9D8B030D-6E8A-4147-A177-3AD203B41FA5}">
                      <a16:colId xmlns:a16="http://schemas.microsoft.com/office/drawing/2014/main" val="2598475644"/>
                    </a:ext>
                  </a:extLst>
                </a:gridCol>
              </a:tblGrid>
              <a:tr h="620090">
                <a:tc>
                  <a:txBody>
                    <a:bodyPr/>
                    <a:lstStyle/>
                    <a:p>
                      <a:pPr algn="ctr" fontAlgn="b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Augmented Assignment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54422201"/>
                  </a:ext>
                </a:extLst>
              </a:tr>
              <a:tr h="4660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__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iadd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To get called on addition with assignment e.g. a +=b.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29437"/>
                  </a:ext>
                </a:extLst>
              </a:tr>
              <a:tr h="4660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__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isub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To get called on subtraction with assignment e.g. a -=b.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14851"/>
                  </a:ext>
                </a:extLst>
              </a:tr>
              <a:tr h="5019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__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imul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To get called on multiplication with assignment e.g. a *=b.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710080"/>
                  </a:ext>
                </a:extLst>
              </a:tr>
              <a:tr h="5019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__ifloordiv__(self,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To get called on integer division with assignment e.g. a //=b.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78259"/>
                  </a:ext>
                </a:extLst>
              </a:tr>
              <a:tr h="4660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__idiv__(self,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To get called on division with assignment e.g. a /=b.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32966"/>
                  </a:ext>
                </a:extLst>
              </a:tr>
              <a:tr h="5019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__itruediv__(self,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To get called on true division with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261032"/>
                  </a:ext>
                </a:extLst>
              </a:tr>
              <a:tr h="4660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__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imod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To get called on modulo with assignment e.g. a%=b.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02415"/>
                  </a:ext>
                </a:extLst>
              </a:tr>
              <a:tr h="4660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__ipow__(self,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To get called on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exponentswith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assignment e.g. a **=b.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701310"/>
                  </a:ext>
                </a:extLst>
              </a:tr>
              <a:tr h="5019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__ilshift__(self,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To get called on left bitwise shift with assignment e.g. a&lt;&lt;=b.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390293"/>
                  </a:ext>
                </a:extLst>
              </a:tr>
              <a:tr h="5019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__irshift__(self,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To get called on right bitwise shift with assignment e.g. a &gt;&gt;=b.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68849"/>
                  </a:ext>
                </a:extLst>
              </a:tr>
              <a:tr h="4660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__iand__(self,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To get called on bitwise AND with assignment e.g. a&amp;=b.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56608"/>
                  </a:ext>
                </a:extLst>
              </a:tr>
              <a:tr h="4660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__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ior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To get called on bitwise OR with assignment e.g. a|=b.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63900"/>
                  </a:ext>
                </a:extLst>
              </a:tr>
              <a:tr h="4660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__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ixor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To get called on bitwise XOR with assignment e.g. a ^=b.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0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43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جدول 2">
            <a:extLst>
              <a:ext uri="{FF2B5EF4-FFF2-40B4-BE49-F238E27FC236}">
                <a16:creationId xmlns:a16="http://schemas.microsoft.com/office/drawing/2014/main" id="{A32EF44C-7351-4A96-B16A-554A92C53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13068"/>
              </p:ext>
            </p:extLst>
          </p:nvPr>
        </p:nvGraphicFramePr>
        <p:xfrm>
          <a:off x="1" y="0"/>
          <a:ext cx="679493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55">
                  <a:extLst>
                    <a:ext uri="{9D8B030D-6E8A-4147-A177-3AD203B41FA5}">
                      <a16:colId xmlns:a16="http://schemas.microsoft.com/office/drawing/2014/main" val="1408109464"/>
                    </a:ext>
                  </a:extLst>
                </a:gridCol>
                <a:gridCol w="4434283">
                  <a:extLst>
                    <a:ext uri="{9D8B030D-6E8A-4147-A177-3AD203B41FA5}">
                      <a16:colId xmlns:a16="http://schemas.microsoft.com/office/drawing/2014/main" val="2903915933"/>
                    </a:ext>
                  </a:extLst>
                </a:gridCol>
              </a:tblGrid>
              <a:tr h="578988">
                <a:tc>
                  <a:txBody>
                    <a:bodyPr/>
                    <a:lstStyle/>
                    <a:p>
                      <a:pPr algn="ctr" fontAlgn="b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Type Conversion Magic Methods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66724736"/>
                  </a:ext>
                </a:extLst>
              </a:tr>
              <a:tr h="578988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__int__(self)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by built-int int() method to convert a type to an 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15843"/>
                  </a:ext>
                </a:extLst>
              </a:tr>
              <a:tr h="578988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__float__(self)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by built-int float() method to convert a type to float.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5050"/>
                  </a:ext>
                </a:extLst>
              </a:tr>
              <a:tr h="578988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__complex__(self)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by built-int complex() method to convert a type to complex.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99671"/>
                  </a:ext>
                </a:extLst>
              </a:tr>
              <a:tr h="578988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__oct__(self)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To get called by built-int oct() method to convert a type to octal.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079193"/>
                  </a:ext>
                </a:extLst>
              </a:tr>
              <a:tr h="578988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__hex__(self)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by built-int hex() method to convert a type to hexadecimal.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34100"/>
                  </a:ext>
                </a:extLst>
              </a:tr>
              <a:tr h="578988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__index__(self)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type conversion to an int when the object is used in a slice expression.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1862"/>
                  </a:ext>
                </a:extLst>
              </a:tr>
              <a:tr h="33544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__trunc__(self)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To get called from </a:t>
                      </a:r>
                      <a:r>
                        <a:rPr lang="en-US" dirty="0" err="1">
                          <a:solidFill>
                            <a:srgbClr val="414141"/>
                          </a:solidFill>
                          <a:effectLst/>
                        </a:rPr>
                        <a:t>math.trunc</a:t>
                      </a:r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()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01574"/>
                  </a:ext>
                </a:extLst>
              </a:tr>
            </a:tbl>
          </a:graphicData>
        </a:graphic>
      </p:graphicFrame>
      <p:graphicFrame>
        <p:nvGraphicFramePr>
          <p:cNvPr id="3" name="جدول 3">
            <a:extLst>
              <a:ext uri="{FF2B5EF4-FFF2-40B4-BE49-F238E27FC236}">
                <a16:creationId xmlns:a16="http://schemas.microsoft.com/office/drawing/2014/main" id="{8C3D35D9-7CEB-4BC6-BF4A-56F84FF0B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11287"/>
              </p:ext>
            </p:extLst>
          </p:nvPr>
        </p:nvGraphicFramePr>
        <p:xfrm>
          <a:off x="6794939" y="1"/>
          <a:ext cx="5397060" cy="6894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937">
                  <a:extLst>
                    <a:ext uri="{9D8B030D-6E8A-4147-A177-3AD203B41FA5}">
                      <a16:colId xmlns:a16="http://schemas.microsoft.com/office/drawing/2014/main" val="2292334565"/>
                    </a:ext>
                  </a:extLst>
                </a:gridCol>
                <a:gridCol w="3174123">
                  <a:extLst>
                    <a:ext uri="{9D8B030D-6E8A-4147-A177-3AD203B41FA5}">
                      <a16:colId xmlns:a16="http://schemas.microsoft.com/office/drawing/2014/main" val="191706258"/>
                    </a:ext>
                  </a:extLst>
                </a:gridCol>
              </a:tblGrid>
              <a:tr h="567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</a:rPr>
                        <a:t>String Magic Methods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37000663"/>
                  </a:ext>
                </a:extLst>
              </a:tr>
              <a:tr h="8172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__str__(self)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To get called by built-int str() method to return a string representation of a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3868"/>
                  </a:ext>
                </a:extLst>
              </a:tr>
              <a:tr h="10539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__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repr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To get called by built-int repr() method to return a machine readable representation of a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468007"/>
                  </a:ext>
                </a:extLst>
              </a:tr>
              <a:tr h="8172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__unicode__(self)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To get called by built-int 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unicode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() method to return an 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unicode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 string of a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27294"/>
                  </a:ext>
                </a:extLst>
              </a:tr>
              <a:tr h="8172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__format__(self, 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formatstr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To get called by built-int 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string.format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() method to return a new style of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65244"/>
                  </a:ext>
                </a:extLst>
              </a:tr>
              <a:tr h="5751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__hash__(self)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To get called by built-int hash() method to return an integer.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510231"/>
                  </a:ext>
                </a:extLst>
              </a:tr>
              <a:tr h="5751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__nonzero__(self)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To get called by built-int bool() method to return True or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51997"/>
                  </a:ext>
                </a:extLst>
              </a:tr>
              <a:tr h="8172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__dir__(self)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To get called by built-int 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dir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() method to return a list of attributes of a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62298"/>
                  </a:ext>
                </a:extLst>
              </a:tr>
              <a:tr h="8172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__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sizeof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__(self)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To get called by built-int 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sys.getsizeof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() method to return the size of an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297549"/>
                  </a:ext>
                </a:extLst>
              </a:tr>
            </a:tbl>
          </a:graphicData>
        </a:graphic>
      </p:graphicFrame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2AA30A8C-C59E-453E-A4D4-A07156081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03289"/>
              </p:ext>
            </p:extLst>
          </p:nvPr>
        </p:nvGraphicFramePr>
        <p:xfrm>
          <a:off x="0" y="4846320"/>
          <a:ext cx="679493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979">
                  <a:extLst>
                    <a:ext uri="{9D8B030D-6E8A-4147-A177-3AD203B41FA5}">
                      <a16:colId xmlns:a16="http://schemas.microsoft.com/office/drawing/2014/main" val="4221227682"/>
                    </a:ext>
                  </a:extLst>
                </a:gridCol>
                <a:gridCol w="3767959">
                  <a:extLst>
                    <a:ext uri="{9D8B030D-6E8A-4147-A177-3AD203B41FA5}">
                      <a16:colId xmlns:a16="http://schemas.microsoft.com/office/drawing/2014/main" val="2808733129"/>
                    </a:ext>
                  </a:extLst>
                </a:gridCol>
              </a:tblGrid>
              <a:tr h="360295">
                <a:tc>
                  <a:txBody>
                    <a:bodyPr/>
                    <a:lstStyle/>
                    <a:p>
                      <a:pPr algn="ctr" fontAlgn="b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Attribute Magic Methods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50240472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__getattr__(self,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Is called when the accessing attribute of a class that does not exist.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34906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__setattr__(self, name,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Is called when assigning a value to the attribute of a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86334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__delattr__(self,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Is called when deleting an attribute of a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3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39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جدول 3">
            <a:extLst>
              <a:ext uri="{FF2B5EF4-FFF2-40B4-BE49-F238E27FC236}">
                <a16:creationId xmlns:a16="http://schemas.microsoft.com/office/drawing/2014/main" id="{691AF991-3C10-486A-A9C1-5DC17B6E8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81024"/>
              </p:ext>
            </p:extLst>
          </p:nvPr>
        </p:nvGraphicFramePr>
        <p:xfrm>
          <a:off x="0" y="0"/>
          <a:ext cx="12192000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04923912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42432386"/>
                    </a:ext>
                  </a:extLst>
                </a:gridCol>
              </a:tblGrid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Operator Magic Methods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73943858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__add__(self,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add operation using +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79461"/>
                  </a:ext>
                </a:extLst>
              </a:tr>
              <a:tr h="74427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__sub__(self,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subtraction operation using -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33892"/>
                  </a:ext>
                </a:extLst>
              </a:tr>
              <a:tr h="74427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__mul__(self,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multiplication operation using *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2237"/>
                  </a:ext>
                </a:extLst>
              </a:tr>
              <a:tr h="74427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__floordiv__(self,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floor division operation using //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52286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__truediv__(self,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division operation using /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64464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__mod__(self,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modulo operation using %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83793"/>
                  </a:ext>
                </a:extLst>
              </a:tr>
              <a:tr h="74427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__pow__(self, other[, modulo])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calculating the power using **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15647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__lt__(self,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To get called on comparison using &lt;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18792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__le__(self,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comparison using &lt;=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12458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__eq__(self,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comparison using ==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691128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__ne__(self,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To get called on comparison using !=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46780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__ge__(self,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To get called on comparison using &gt;=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52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05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EBB40C5-FBB3-425B-8483-62DE7AEB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BC579B44-C7E6-402E-8AF8-79869BDE4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4538" y="1939159"/>
            <a:ext cx="8088689" cy="2751086"/>
          </a:xfrm>
        </p:spPr>
        <p:txBody>
          <a:bodyPr>
            <a:normAutofit/>
          </a:bodyPr>
          <a:lstStyle/>
          <a:p>
            <a:pPr algn="r"/>
            <a:r>
              <a:rPr lang="en-US" sz="8800" b="0" i="0" dirty="0">
                <a:effectLst/>
                <a:latin typeface="Lato" panose="020F0502020204030203" pitchFamily="34" charset="0"/>
              </a:rPr>
              <a:t>Magic </a:t>
            </a:r>
            <a:r>
              <a:rPr lang="en-US" sz="8800" dirty="0">
                <a:latin typeface="Lato" panose="020F0502020204030203" pitchFamily="34" charset="0"/>
              </a:rPr>
              <a:t>M</a:t>
            </a:r>
            <a:r>
              <a:rPr lang="en-US" sz="8800" b="0" i="0" dirty="0">
                <a:effectLst/>
                <a:latin typeface="Lato" panose="020F0502020204030203" pitchFamily="34" charset="0"/>
              </a:rPr>
              <a:t>ethods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6332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C3937D4-A135-424A-9542-03F7AE0C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 rtl="0"/>
            <a:r>
              <a:rPr lang="en-US" sz="4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Magic or </a:t>
            </a:r>
            <a:r>
              <a:rPr lang="en-US" sz="48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Dunder</a:t>
            </a:r>
            <a:r>
              <a:rPr lang="en-US" sz="4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Methods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A2C58FC-20EB-4AA4-ACCB-BA1D3F8B9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 Magic methods in Python are the special methods that start and end with the double underscores. They are also called </a:t>
            </a:r>
            <a:r>
              <a:rPr lang="en-US" dirty="0" err="1"/>
              <a:t>dunder</a:t>
            </a:r>
            <a:r>
              <a:rPr lang="en-US" dirty="0"/>
              <a:t> methods. Magic methods are not meant to be invoked directly by you, but the invocation happens internally from the class on a certain action. For example, when you add two numbers using the + operator, internally, the </a:t>
            </a:r>
            <a:r>
              <a:rPr lang="en-US" dirty="0">
                <a:highlight>
                  <a:srgbClr val="00FFFF"/>
                </a:highlight>
              </a:rPr>
              <a:t>__add__() </a:t>
            </a:r>
            <a:r>
              <a:rPr lang="en-US" dirty="0"/>
              <a:t>method will be called.</a:t>
            </a:r>
          </a:p>
        </p:txBody>
      </p:sp>
    </p:spTree>
    <p:extLst>
      <p:ext uri="{BB962C8B-B14F-4D97-AF65-F5344CB8AC3E}">
        <p14:creationId xmlns:p14="http://schemas.microsoft.com/office/powerpoint/2010/main" val="210981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82EA151-563C-47D3-9CCE-2E2CB3EA4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021" y="972865"/>
            <a:ext cx="4008384" cy="5014906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/>
              <a:t>Built-in classes in Python define many magic methods. Use the </a:t>
            </a:r>
            <a:r>
              <a:rPr lang="en-US">
                <a:highlight>
                  <a:srgbClr val="00FFFF"/>
                </a:highlight>
              </a:rPr>
              <a:t>dir() </a:t>
            </a:r>
            <a:r>
              <a:rPr lang="en-US"/>
              <a:t>function to see the number of magic methods inherited by a class. For example, the following lists all the attributes and methods defined in the </a:t>
            </a:r>
            <a:r>
              <a:rPr lang="en-US">
                <a:highlight>
                  <a:srgbClr val="00FFFF"/>
                </a:highlight>
              </a:rPr>
              <a:t>int</a:t>
            </a:r>
            <a:r>
              <a:rPr lang="en-US"/>
              <a:t> class.</a:t>
            </a:r>
          </a:p>
          <a:p>
            <a:pPr marL="0" indent="0" rtl="0">
              <a:buNone/>
            </a:pPr>
            <a:endParaRPr lang="en-US" sz="2000" dirty="0"/>
          </a:p>
        </p:txBody>
      </p:sp>
      <p:grpSp>
        <p:nvGrpSpPr>
          <p:cNvPr id="53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صورة 5">
            <a:extLst>
              <a:ext uri="{FF2B5EF4-FFF2-40B4-BE49-F238E27FC236}">
                <a16:creationId xmlns:a16="http://schemas.microsoft.com/office/drawing/2014/main" id="{9ADF4F63-49D1-4444-A924-DEA01517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55" y="972865"/>
            <a:ext cx="3145209" cy="5172007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56322802-7BAD-475B-94D7-8F8A51B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712" y="1213945"/>
            <a:ext cx="2676009" cy="49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8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EB82654A-1670-4403-9959-0D2DC61B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14" y="704504"/>
            <a:ext cx="938997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F4ACF1A-0F85-42EE-A8B1-62E6EF5F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6814" y="4004441"/>
            <a:ext cx="9256987" cy="221009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lnSpc>
                <a:spcPct val="160000"/>
              </a:lnSpc>
              <a:buNone/>
            </a:pPr>
            <a:r>
              <a:rPr lang="en-US" dirty="0"/>
              <a:t>As you can see above, the int class includes various magic methods surrounded by double underscores. For example, the __add__ method is a magic method which gets called when we add two numbers using the + operator. Consider the following example.</a:t>
            </a:r>
          </a:p>
          <a:p>
            <a:pPr marL="0" indent="0" rtl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80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94F8598-009A-43F1-A7EB-B0535D2E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42" y="671052"/>
            <a:ext cx="4918526" cy="1719072"/>
          </a:xfrm>
        </p:spPr>
        <p:txBody>
          <a:bodyPr anchor="b">
            <a:normAutofit/>
          </a:bodyPr>
          <a:lstStyle/>
          <a:p>
            <a:pPr algn="l" rtl="0"/>
            <a:r>
              <a:rPr lang="en-US" sz="4800" b="0" i="0" dirty="0">
                <a:effectLst/>
                <a:latin typeface="Segoe UI" panose="020B0502040204020203" pitchFamily="34" charset="0"/>
              </a:rPr>
              <a:t>__new__()method</a:t>
            </a:r>
            <a:endParaRPr lang="en-US" sz="4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F11186F-2444-48B6-BB22-BE405A66D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592044"/>
            <a:ext cx="4540155" cy="3625876"/>
          </a:xfrm>
        </p:spPr>
        <p:txBody>
          <a:bodyPr anchor="t">
            <a:normAutofit fontScale="85000" lnSpcReduction="10000"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2400" dirty="0"/>
              <a:t>Languages such as Java and C# use the new operator to create a new instance of a class. In Python the </a:t>
            </a:r>
            <a:r>
              <a:rPr lang="en-US" sz="2400" dirty="0">
                <a:highlight>
                  <a:srgbClr val="00FFFF"/>
                </a:highlight>
              </a:rPr>
              <a:t>__new__() </a:t>
            </a:r>
            <a:r>
              <a:rPr lang="en-US" sz="2400" dirty="0"/>
              <a:t>magic method is implicitly called before the </a:t>
            </a:r>
            <a:r>
              <a:rPr lang="en-US" sz="2400" dirty="0">
                <a:highlight>
                  <a:srgbClr val="00FFFF"/>
                </a:highlight>
              </a:rPr>
              <a:t>__</a:t>
            </a:r>
            <a:r>
              <a:rPr lang="en-US" sz="2400" dirty="0" err="1">
                <a:highlight>
                  <a:srgbClr val="00FFFF"/>
                </a:highlight>
              </a:rPr>
              <a:t>init</a:t>
            </a:r>
            <a:r>
              <a:rPr lang="en-US" sz="2400" dirty="0">
                <a:highlight>
                  <a:srgbClr val="00FFFF"/>
                </a:highlight>
              </a:rPr>
              <a:t>__() </a:t>
            </a:r>
            <a:r>
              <a:rPr lang="en-US" sz="2400" dirty="0"/>
              <a:t>method. The </a:t>
            </a:r>
            <a:r>
              <a:rPr lang="en-US" sz="2400" dirty="0">
                <a:highlight>
                  <a:srgbClr val="00FFFF"/>
                </a:highlight>
              </a:rPr>
              <a:t>__new__() </a:t>
            </a:r>
            <a:r>
              <a:rPr lang="en-US" sz="2400" dirty="0"/>
              <a:t>method returns a new object, which is then initialized by </a:t>
            </a:r>
            <a:r>
              <a:rPr lang="en-US" sz="2400" dirty="0">
                <a:highlight>
                  <a:srgbClr val="00FFFF"/>
                </a:highlight>
              </a:rPr>
              <a:t>__</a:t>
            </a:r>
            <a:r>
              <a:rPr lang="en-US" sz="2400" dirty="0" err="1">
                <a:highlight>
                  <a:srgbClr val="00FFFF"/>
                </a:highlight>
              </a:rPr>
              <a:t>init</a:t>
            </a:r>
            <a:r>
              <a:rPr lang="en-US" sz="2400" dirty="0">
                <a:highlight>
                  <a:srgbClr val="00FFFF"/>
                </a:highlight>
              </a:rPr>
              <a:t>__()</a:t>
            </a:r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294161AD-1458-4850-A582-782FEC85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38" y="1421419"/>
            <a:ext cx="6134678" cy="33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B85A7FCF-64BA-4159-8911-94A9C2CB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rtl="0"/>
            <a:r>
              <a:rPr lang="en-US" sz="5000" b="0" i="0" dirty="0">
                <a:effectLst/>
                <a:latin typeface="Segoe UI" panose="020B0502040204020203" pitchFamily="34" charset="0"/>
              </a:rPr>
              <a:t>__str__() method</a:t>
            </a:r>
            <a:endParaRPr 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5878235-3A3A-42BE-8EE3-82E4D9A1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471712"/>
            <a:ext cx="5458967" cy="4197096"/>
          </a:xfrm>
        </p:spPr>
        <p:txBody>
          <a:bodyPr anchor="t">
            <a:normAutofit lnSpcReduction="10000"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/>
              <a:t>Another useful magic method is</a:t>
            </a:r>
            <a:r>
              <a:rPr lang="en-US" sz="2400" dirty="0">
                <a:highlight>
                  <a:srgbClr val="00FFFF"/>
                </a:highlight>
              </a:rPr>
              <a:t> __str__()</a:t>
            </a:r>
            <a:r>
              <a:rPr lang="en-US" sz="2400" dirty="0"/>
              <a:t>. It is overridden to return a printable string representation of any user defined class. We have seen </a:t>
            </a:r>
            <a:r>
              <a:rPr lang="en-US" sz="2400" dirty="0">
                <a:highlight>
                  <a:srgbClr val="00FFFF"/>
                </a:highlight>
              </a:rPr>
              <a:t>str() </a:t>
            </a:r>
            <a:r>
              <a:rPr lang="en-US" sz="2400" dirty="0"/>
              <a:t>built-in function which returns a string from the object parameter. For example, </a:t>
            </a:r>
            <a:r>
              <a:rPr lang="en-US" sz="2400" dirty="0">
                <a:highlight>
                  <a:srgbClr val="00FFFF"/>
                </a:highlight>
              </a:rPr>
              <a:t>str(12) </a:t>
            </a:r>
            <a:r>
              <a:rPr lang="en-US" sz="2400" dirty="0"/>
              <a:t>returns '12'. When invoked, it calls the </a:t>
            </a:r>
            <a:r>
              <a:rPr lang="en-US" sz="2400" dirty="0">
                <a:highlight>
                  <a:srgbClr val="00FFFF"/>
                </a:highlight>
              </a:rPr>
              <a:t>__str__() </a:t>
            </a:r>
            <a:r>
              <a:rPr lang="en-US" sz="2400" dirty="0"/>
              <a:t>method in the int class.</a:t>
            </a:r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4889EEC4-8386-451E-99FD-F783464A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473" y="2033752"/>
            <a:ext cx="5458968" cy="28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5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B85A7FCF-64BA-4159-8911-94A9C2CB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281133" cy="1481328"/>
          </a:xfrm>
        </p:spPr>
        <p:txBody>
          <a:bodyPr anchor="b">
            <a:normAutofit fontScale="90000"/>
          </a:bodyPr>
          <a:lstStyle/>
          <a:p>
            <a:pPr algn="just" rtl="0"/>
            <a:r>
              <a:rPr lang="en-US" sz="5400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__add__() method</a:t>
            </a:r>
            <a:endParaRPr lang="en-US" sz="8000" dirty="0"/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5878235-3A3A-42BE-8EE3-82E4D9A1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123478" cy="3547872"/>
          </a:xfrm>
        </p:spPr>
        <p:txBody>
          <a:bodyPr anchor="t">
            <a:normAutofit fontScale="92500"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/>
              <a:t>The set </a:t>
            </a:r>
            <a:r>
              <a:rPr lang="en-US" sz="2400" dirty="0">
                <a:highlight>
                  <a:srgbClr val="00FFFF"/>
                </a:highlight>
              </a:rPr>
              <a:t>add() </a:t>
            </a:r>
            <a:r>
              <a:rPr lang="en-US" sz="2400" dirty="0"/>
              <a:t>method adds a given element to a set if the element is not present in the set. Syntax: set. add(</a:t>
            </a:r>
            <a:r>
              <a:rPr lang="en-US" sz="2400" dirty="0" err="1"/>
              <a:t>elem</a:t>
            </a:r>
            <a:r>
              <a:rPr lang="en-US" sz="2400" dirty="0"/>
              <a:t>) The </a:t>
            </a:r>
            <a:r>
              <a:rPr lang="en-US" sz="2400" dirty="0">
                <a:highlight>
                  <a:srgbClr val="00FFFF"/>
                </a:highlight>
              </a:rPr>
              <a:t>add() </a:t>
            </a:r>
            <a:r>
              <a:rPr lang="en-US" sz="2400" dirty="0"/>
              <a:t>method doesn't add an element to the set if it's already present in it otherwise it will get added to the set.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03708999-4209-45EB-9A18-DCB02BCE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78" y="2121408"/>
            <a:ext cx="4248743" cy="188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AD60A97-9AE3-4190-971D-DE40B46A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rtl="0"/>
            <a:r>
              <a:rPr lang="en-US" sz="5000" b="0" i="0">
                <a:effectLst/>
                <a:latin typeface="Segoe UI" panose="020B0502040204020203" pitchFamily="34" charset="0"/>
              </a:rPr>
              <a:t>__ge__() method</a:t>
            </a:r>
            <a:endParaRPr lang="en-US" sz="50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641C50C-E05B-4922-A99E-1A0354C8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This method gets invoked when the </a:t>
            </a:r>
            <a:r>
              <a:rPr lang="en-US" dirty="0">
                <a:highlight>
                  <a:srgbClr val="00FFFF"/>
                </a:highlight>
              </a:rPr>
              <a:t>&gt;=</a:t>
            </a:r>
            <a:r>
              <a:rPr lang="en-US" dirty="0"/>
              <a:t> operator is used and returns True or False. Accordingly, the appropriate message can be displayed</a:t>
            </a:r>
          </a:p>
          <a:p>
            <a:pPr marL="0" indent="0" rtl="0">
              <a:buNone/>
            </a:pPr>
            <a:endParaRPr lang="en-US" sz="2200" dirty="0"/>
          </a:p>
        </p:txBody>
      </p:sp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9894348-AA43-4A23-A681-DAF7F153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935325"/>
            <a:ext cx="5458968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67017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1463</Words>
  <Application>Microsoft Office PowerPoint</Application>
  <PresentationFormat>شاشة عريضة</PresentationFormat>
  <Paragraphs>141</Paragraphs>
  <Slides>14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Segoe UI</vt:lpstr>
      <vt:lpstr>نسق Office</vt:lpstr>
      <vt:lpstr>عرض تقديمي في PowerPoint</vt:lpstr>
      <vt:lpstr>Magic Methods</vt:lpstr>
      <vt:lpstr>Magic or Dunder Methods</vt:lpstr>
      <vt:lpstr>عرض تقديمي في PowerPoint</vt:lpstr>
      <vt:lpstr>عرض تقديمي في PowerPoint</vt:lpstr>
      <vt:lpstr>__new__()method</vt:lpstr>
      <vt:lpstr>__str__() method</vt:lpstr>
      <vt:lpstr>__add__() method</vt:lpstr>
      <vt:lpstr>__ge__() method</vt:lpstr>
      <vt:lpstr>Important Magic Methods</vt:lpstr>
      <vt:lpstr>عرض تقديمي في PowerPoint</vt:lpstr>
      <vt:lpstr>عرض تقديمي في PowerPoint</vt:lpstr>
      <vt:lpstr>عرض تقديمي في PowerPoint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Ahmed Youssef</dc:creator>
  <cp:lastModifiedBy>Ahmed Youssef</cp:lastModifiedBy>
  <cp:revision>1</cp:revision>
  <dcterms:created xsi:type="dcterms:W3CDTF">2022-03-26T16:34:38Z</dcterms:created>
  <dcterms:modified xsi:type="dcterms:W3CDTF">2022-03-26T20:29:39Z</dcterms:modified>
</cp:coreProperties>
</file>