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ABDAB-D70B-4F29-A927-BB78EC147D4B}" v="32" dt="2022-03-19T22:25:4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Youssef" userId="5696846b1eb93a71" providerId="LiveId" clId="{5C7ABDAB-D70B-4F29-A927-BB78EC147D4B}"/>
    <pc:docChg chg="undo custSel addSld delSld modSld">
      <pc:chgData name="Ahmed Youssef" userId="5696846b1eb93a71" providerId="LiveId" clId="{5C7ABDAB-D70B-4F29-A927-BB78EC147D4B}" dt="2022-03-19T22:26:05.090" v="376" actId="1076"/>
      <pc:docMkLst>
        <pc:docMk/>
      </pc:docMkLst>
      <pc:sldChg chg="addSp delSp modSp new mod">
        <pc:chgData name="Ahmed Youssef" userId="5696846b1eb93a71" providerId="LiveId" clId="{5C7ABDAB-D70B-4F29-A927-BB78EC147D4B}" dt="2022-03-19T22:25:09.066" v="360" actId="207"/>
        <pc:sldMkLst>
          <pc:docMk/>
          <pc:sldMk cId="1552768886" sldId="256"/>
        </pc:sldMkLst>
        <pc:spChg chg="del mod">
          <ac:chgData name="Ahmed Youssef" userId="5696846b1eb93a71" providerId="LiveId" clId="{5C7ABDAB-D70B-4F29-A927-BB78EC147D4B}" dt="2022-03-19T21:43:51.910" v="5" actId="478"/>
          <ac:spMkLst>
            <pc:docMk/>
            <pc:sldMk cId="1552768886" sldId="256"/>
            <ac:spMk id="2" creationId="{5115E826-4494-4446-A98A-115B2F713DB2}"/>
          </ac:spMkLst>
        </pc:spChg>
        <pc:spChg chg="del mod">
          <ac:chgData name="Ahmed Youssef" userId="5696846b1eb93a71" providerId="LiveId" clId="{5C7ABDAB-D70B-4F29-A927-BB78EC147D4B}" dt="2022-03-19T21:43:49.534" v="4" actId="478"/>
          <ac:spMkLst>
            <pc:docMk/>
            <pc:sldMk cId="1552768886" sldId="256"/>
            <ac:spMk id="3" creationId="{75846C5E-7DAA-4AB4-8049-0F73E2FD77AA}"/>
          </ac:spMkLst>
        </pc:spChg>
        <pc:spChg chg="add mod">
          <ac:chgData name="Ahmed Youssef" userId="5696846b1eb93a71" providerId="LiveId" clId="{5C7ABDAB-D70B-4F29-A927-BB78EC147D4B}" dt="2022-03-19T22:25:09.066" v="360" actId="207"/>
          <ac:spMkLst>
            <pc:docMk/>
            <pc:sldMk cId="1552768886" sldId="256"/>
            <ac:spMk id="4" creationId="{F9DC6E49-AC76-44A1-A9BA-FDEDCD0CB38D}"/>
          </ac:spMkLst>
        </pc:spChg>
        <pc:spChg chg="add mod">
          <ac:chgData name="Ahmed Youssef" userId="5696846b1eb93a71" providerId="LiveId" clId="{5C7ABDAB-D70B-4F29-A927-BB78EC147D4B}" dt="2022-03-19T22:25:09.066" v="360" actId="207"/>
          <ac:spMkLst>
            <pc:docMk/>
            <pc:sldMk cId="1552768886" sldId="256"/>
            <ac:spMk id="5" creationId="{F3CC6DBE-1982-4E9A-A7B5-DEC15CD8FD09}"/>
          </ac:spMkLst>
        </pc:spChg>
        <pc:spChg chg="add mod">
          <ac:chgData name="Ahmed Youssef" userId="5696846b1eb93a71" providerId="LiveId" clId="{5C7ABDAB-D70B-4F29-A927-BB78EC147D4B}" dt="2022-03-19T22:25:09.066" v="360" actId="207"/>
          <ac:spMkLst>
            <pc:docMk/>
            <pc:sldMk cId="1552768886" sldId="256"/>
            <ac:spMk id="6" creationId="{FDC37722-E0C4-40AD-935F-48E049492C4D}"/>
          </ac:spMkLst>
        </pc:spChg>
        <pc:spChg chg="add mod">
          <ac:chgData name="Ahmed Youssef" userId="5696846b1eb93a71" providerId="LiveId" clId="{5C7ABDAB-D70B-4F29-A927-BB78EC147D4B}" dt="2022-03-19T22:25:09.066" v="360" actId="207"/>
          <ac:spMkLst>
            <pc:docMk/>
            <pc:sldMk cId="1552768886" sldId="256"/>
            <ac:spMk id="7" creationId="{E2D47967-1DAC-4617-9882-48C4005C300E}"/>
          </ac:spMkLst>
        </pc:spChg>
      </pc:sldChg>
      <pc:sldChg chg="modSp new mod">
        <pc:chgData name="Ahmed Youssef" userId="5696846b1eb93a71" providerId="LiveId" clId="{5C7ABDAB-D70B-4F29-A927-BB78EC147D4B}" dt="2022-03-19T22:24:57.001" v="359" actId="255"/>
        <pc:sldMkLst>
          <pc:docMk/>
          <pc:sldMk cId="3549173027" sldId="257"/>
        </pc:sldMkLst>
        <pc:spChg chg="mod">
          <ac:chgData name="Ahmed Youssef" userId="5696846b1eb93a71" providerId="LiveId" clId="{5C7ABDAB-D70B-4F29-A927-BB78EC147D4B}" dt="2022-03-19T22:24:57.001" v="359" actId="255"/>
          <ac:spMkLst>
            <pc:docMk/>
            <pc:sldMk cId="3549173027" sldId="257"/>
            <ac:spMk id="2" creationId="{6C39AD74-635D-46A0-84C8-5928A93A53AA}"/>
          </ac:spMkLst>
        </pc:spChg>
      </pc:sldChg>
      <pc:sldChg chg="new del">
        <pc:chgData name="Ahmed Youssef" userId="5696846b1eb93a71" providerId="LiveId" clId="{5C7ABDAB-D70B-4F29-A927-BB78EC147D4B}" dt="2022-03-19T21:48:22.899" v="142" actId="2696"/>
        <pc:sldMkLst>
          <pc:docMk/>
          <pc:sldMk cId="1415596995" sldId="258"/>
        </pc:sldMkLst>
      </pc:sldChg>
      <pc:sldChg chg="modSp new mod">
        <pc:chgData name="Ahmed Youssef" userId="5696846b1eb93a71" providerId="LiveId" clId="{5C7ABDAB-D70B-4F29-A927-BB78EC147D4B}" dt="2022-03-19T22:24:14.019" v="352" actId="207"/>
        <pc:sldMkLst>
          <pc:docMk/>
          <pc:sldMk cId="3834179078" sldId="258"/>
        </pc:sldMkLst>
        <pc:spChg chg="mod">
          <ac:chgData name="Ahmed Youssef" userId="5696846b1eb93a71" providerId="LiveId" clId="{5C7ABDAB-D70B-4F29-A927-BB78EC147D4B}" dt="2022-03-19T22:24:14.019" v="352" actId="207"/>
          <ac:spMkLst>
            <pc:docMk/>
            <pc:sldMk cId="3834179078" sldId="258"/>
            <ac:spMk id="2" creationId="{BA3E9FAA-C726-4D48-B17F-CDA4BE10825F}"/>
          </ac:spMkLst>
        </pc:spChg>
        <pc:spChg chg="mod">
          <ac:chgData name="Ahmed Youssef" userId="5696846b1eb93a71" providerId="LiveId" clId="{5C7ABDAB-D70B-4F29-A927-BB78EC147D4B}" dt="2022-03-19T22:19:40.912" v="287"/>
          <ac:spMkLst>
            <pc:docMk/>
            <pc:sldMk cId="3834179078" sldId="258"/>
            <ac:spMk id="3" creationId="{D40E5527-8368-4965-8BD2-7E73642DD3EA}"/>
          </ac:spMkLst>
        </pc:spChg>
      </pc:sldChg>
      <pc:sldChg chg="addSp delSp modSp new mod">
        <pc:chgData name="Ahmed Youssef" userId="5696846b1eb93a71" providerId="LiveId" clId="{5C7ABDAB-D70B-4F29-A927-BB78EC147D4B}" dt="2022-03-19T22:26:05.090" v="376" actId="1076"/>
        <pc:sldMkLst>
          <pc:docMk/>
          <pc:sldMk cId="2419646325" sldId="259"/>
        </pc:sldMkLst>
        <pc:spChg chg="add del mod">
          <ac:chgData name="Ahmed Youssef" userId="5696846b1eb93a71" providerId="LiveId" clId="{5C7ABDAB-D70B-4F29-A927-BB78EC147D4B}" dt="2022-03-19T22:25:30.914" v="365" actId="113"/>
          <ac:spMkLst>
            <pc:docMk/>
            <pc:sldMk cId="2419646325" sldId="259"/>
            <ac:spMk id="2" creationId="{A5DB9CE2-6F21-4327-878C-E71AA6E367E2}"/>
          </ac:spMkLst>
        </pc:spChg>
        <pc:spChg chg="del mod">
          <ac:chgData name="Ahmed Youssef" userId="5696846b1eb93a71" providerId="LiveId" clId="{5C7ABDAB-D70B-4F29-A927-BB78EC147D4B}" dt="2022-03-19T22:00:03.044" v="162"/>
          <ac:spMkLst>
            <pc:docMk/>
            <pc:sldMk cId="2419646325" sldId="259"/>
            <ac:spMk id="3" creationId="{7565CD6E-B782-44DD-9277-A977B5AF7C92}"/>
          </ac:spMkLst>
        </pc:spChg>
        <pc:spChg chg="add del mod">
          <ac:chgData name="Ahmed Youssef" userId="5696846b1eb93a71" providerId="LiveId" clId="{5C7ABDAB-D70B-4F29-A927-BB78EC147D4B}" dt="2022-03-19T22:07:38.493" v="243" actId="478"/>
          <ac:spMkLst>
            <pc:docMk/>
            <pc:sldMk cId="2419646325" sldId="259"/>
            <ac:spMk id="4" creationId="{AF41D6FD-8FEC-4879-8198-1284A397CDF7}"/>
          </ac:spMkLst>
        </pc:spChg>
        <pc:spChg chg="add mod">
          <ac:chgData name="Ahmed Youssef" userId="5696846b1eb93a71" providerId="LiveId" clId="{5C7ABDAB-D70B-4F29-A927-BB78EC147D4B}" dt="2022-03-19T22:24:34.836" v="357" actId="207"/>
          <ac:spMkLst>
            <pc:docMk/>
            <pc:sldMk cId="2419646325" sldId="259"/>
            <ac:spMk id="5" creationId="{E20F0920-0D4A-4315-BB69-92EBD700F9A6}"/>
          </ac:spMkLst>
        </pc:spChg>
        <pc:spChg chg="add del mod">
          <ac:chgData name="Ahmed Youssef" userId="5696846b1eb93a71" providerId="LiveId" clId="{5C7ABDAB-D70B-4F29-A927-BB78EC147D4B}" dt="2022-03-19T22:02:52.669" v="190"/>
          <ac:spMkLst>
            <pc:docMk/>
            <pc:sldMk cId="2419646325" sldId="259"/>
            <ac:spMk id="6" creationId="{A88A90D7-6ED8-4430-A587-84B1CDDF0CED}"/>
          </ac:spMkLst>
        </pc:spChg>
        <pc:spChg chg="add del mod">
          <ac:chgData name="Ahmed Youssef" userId="5696846b1eb93a71" providerId="LiveId" clId="{5C7ABDAB-D70B-4F29-A927-BB78EC147D4B}" dt="2022-03-19T22:03:24.202" v="217" actId="478"/>
          <ac:spMkLst>
            <pc:docMk/>
            <pc:sldMk cId="2419646325" sldId="259"/>
            <ac:spMk id="7" creationId="{A872D113-A476-477D-BA16-226568BA8591}"/>
          </ac:spMkLst>
        </pc:spChg>
        <pc:spChg chg="add del">
          <ac:chgData name="Ahmed Youssef" userId="5696846b1eb93a71" providerId="LiveId" clId="{5C7ABDAB-D70B-4F29-A927-BB78EC147D4B}" dt="2022-03-19T22:03:24.202" v="217" actId="478"/>
          <ac:spMkLst>
            <pc:docMk/>
            <pc:sldMk cId="2419646325" sldId="259"/>
            <ac:spMk id="8" creationId="{F89B26E7-58C1-43F0-87F9-676231271228}"/>
          </ac:spMkLst>
        </pc:spChg>
        <pc:spChg chg="add del mod">
          <ac:chgData name="Ahmed Youssef" userId="5696846b1eb93a71" providerId="LiveId" clId="{5C7ABDAB-D70B-4F29-A927-BB78EC147D4B}" dt="2022-03-19T22:04:38.374" v="232" actId="478"/>
          <ac:spMkLst>
            <pc:docMk/>
            <pc:sldMk cId="2419646325" sldId="259"/>
            <ac:spMk id="9" creationId="{531FFB8E-9DED-4F1A-977E-1FDC44AEEC97}"/>
          </ac:spMkLst>
        </pc:spChg>
        <pc:spChg chg="add del mod">
          <ac:chgData name="Ahmed Youssef" userId="5696846b1eb93a71" providerId="LiveId" clId="{5C7ABDAB-D70B-4F29-A927-BB78EC147D4B}" dt="2022-03-19T22:04:34.383" v="231"/>
          <ac:spMkLst>
            <pc:docMk/>
            <pc:sldMk cId="2419646325" sldId="259"/>
            <ac:spMk id="10" creationId="{5FCFB897-0FBD-43D3-A095-866167F87912}"/>
          </ac:spMkLst>
        </pc:spChg>
        <pc:spChg chg="add del mod">
          <ac:chgData name="Ahmed Youssef" userId="5696846b1eb93a71" providerId="LiveId" clId="{5C7ABDAB-D70B-4F29-A927-BB78EC147D4B}" dt="2022-03-19T22:05:27.389" v="240"/>
          <ac:spMkLst>
            <pc:docMk/>
            <pc:sldMk cId="2419646325" sldId="259"/>
            <ac:spMk id="11" creationId="{8D45D428-9419-4096-86BB-B4C5920DC1F8}"/>
          </ac:spMkLst>
        </pc:spChg>
        <pc:spChg chg="add del mod">
          <ac:chgData name="Ahmed Youssef" userId="5696846b1eb93a71" providerId="LiveId" clId="{5C7ABDAB-D70B-4F29-A927-BB78EC147D4B}" dt="2022-03-19T22:07:51.752" v="245" actId="478"/>
          <ac:spMkLst>
            <pc:docMk/>
            <pc:sldMk cId="2419646325" sldId="259"/>
            <ac:spMk id="14" creationId="{3752F1B9-29E0-426A-BBA7-37B8CC83C2E8}"/>
          </ac:spMkLst>
        </pc:spChg>
        <pc:picChg chg="add del mod">
          <ac:chgData name="Ahmed Youssef" userId="5696846b1eb93a71" providerId="LiveId" clId="{5C7ABDAB-D70B-4F29-A927-BB78EC147D4B}" dt="2022-03-19T22:07:54.011" v="246" actId="478"/>
          <ac:picMkLst>
            <pc:docMk/>
            <pc:sldMk cId="2419646325" sldId="259"/>
            <ac:picMk id="13" creationId="{BB40DCD2-616C-4C19-8F70-4B714206AC28}"/>
          </ac:picMkLst>
        </pc:picChg>
        <pc:picChg chg="add del">
          <ac:chgData name="Ahmed Youssef" userId="5696846b1eb93a71" providerId="LiveId" clId="{5C7ABDAB-D70B-4F29-A927-BB78EC147D4B}" dt="2022-03-19T22:08:01.998" v="248" actId="478"/>
          <ac:picMkLst>
            <pc:docMk/>
            <pc:sldMk cId="2419646325" sldId="259"/>
            <ac:picMk id="16" creationId="{99E4A2B2-898A-4816-BD06-3982C5903FEC}"/>
          </ac:picMkLst>
        </pc:picChg>
        <pc:picChg chg="add mod">
          <ac:chgData name="Ahmed Youssef" userId="5696846b1eb93a71" providerId="LiveId" clId="{5C7ABDAB-D70B-4F29-A927-BB78EC147D4B}" dt="2022-03-19T22:08:28.905" v="250" actId="1076"/>
          <ac:picMkLst>
            <pc:docMk/>
            <pc:sldMk cId="2419646325" sldId="259"/>
            <ac:picMk id="18" creationId="{815E1D68-A93D-4D87-BA85-1B8063822C51}"/>
          </ac:picMkLst>
        </pc:picChg>
        <pc:picChg chg="add mod">
          <ac:chgData name="Ahmed Youssef" userId="5696846b1eb93a71" providerId="LiveId" clId="{5C7ABDAB-D70B-4F29-A927-BB78EC147D4B}" dt="2022-03-19T22:26:05.090" v="376" actId="1076"/>
          <ac:picMkLst>
            <pc:docMk/>
            <pc:sldMk cId="2419646325" sldId="259"/>
            <ac:picMk id="20" creationId="{AC790FF1-ECEC-424B-A9D0-EBE5C3568CE6}"/>
          </ac:picMkLst>
        </pc:picChg>
      </pc:sldChg>
      <pc:sldChg chg="modSp new mod">
        <pc:chgData name="Ahmed Youssef" userId="5696846b1eb93a71" providerId="LiveId" clId="{5C7ABDAB-D70B-4F29-A927-BB78EC147D4B}" dt="2022-03-19T22:23:17.489" v="338" actId="255"/>
        <pc:sldMkLst>
          <pc:docMk/>
          <pc:sldMk cId="2372272729" sldId="260"/>
        </pc:sldMkLst>
        <pc:spChg chg="mod">
          <ac:chgData name="Ahmed Youssef" userId="5696846b1eb93a71" providerId="LiveId" clId="{5C7ABDAB-D70B-4F29-A927-BB78EC147D4B}" dt="2022-03-19T22:23:17.489" v="338" actId="255"/>
          <ac:spMkLst>
            <pc:docMk/>
            <pc:sldMk cId="2372272729" sldId="260"/>
            <ac:spMk id="2" creationId="{76489D58-B369-41DA-AFBE-87622FAA0CD5}"/>
          </ac:spMkLst>
        </pc:spChg>
        <pc:spChg chg="mod">
          <ac:chgData name="Ahmed Youssef" userId="5696846b1eb93a71" providerId="LiveId" clId="{5C7ABDAB-D70B-4F29-A927-BB78EC147D4B}" dt="2022-03-19T22:19:40.912" v="287"/>
          <ac:spMkLst>
            <pc:docMk/>
            <pc:sldMk cId="2372272729" sldId="260"/>
            <ac:spMk id="3" creationId="{29FEAA02-67F4-4033-BEC6-41AA237A9A0A}"/>
          </ac:spMkLst>
        </pc:spChg>
      </pc:sldChg>
      <pc:sldChg chg="addSp delSp modSp new mod">
        <pc:chgData name="Ahmed Youssef" userId="5696846b1eb93a71" providerId="LiveId" clId="{5C7ABDAB-D70B-4F29-A927-BB78EC147D4B}" dt="2022-03-19T22:25:58.895" v="375" actId="1076"/>
        <pc:sldMkLst>
          <pc:docMk/>
          <pc:sldMk cId="2039386065" sldId="261"/>
        </pc:sldMkLst>
        <pc:spChg chg="mod">
          <ac:chgData name="Ahmed Youssef" userId="5696846b1eb93a71" providerId="LiveId" clId="{5C7ABDAB-D70B-4F29-A927-BB78EC147D4B}" dt="2022-03-19T22:25:26.168" v="364" actId="113"/>
          <ac:spMkLst>
            <pc:docMk/>
            <pc:sldMk cId="2039386065" sldId="261"/>
            <ac:spMk id="2" creationId="{086113A6-6BEC-4D44-9A20-9D4B3EC17C9E}"/>
          </ac:spMkLst>
        </pc:spChg>
        <pc:spChg chg="add del mod">
          <ac:chgData name="Ahmed Youssef" userId="5696846b1eb93a71" providerId="LiveId" clId="{5C7ABDAB-D70B-4F29-A927-BB78EC147D4B}" dt="2022-03-19T22:25:44.646" v="369" actId="478"/>
          <ac:spMkLst>
            <pc:docMk/>
            <pc:sldMk cId="2039386065" sldId="261"/>
            <ac:spMk id="3" creationId="{41489763-0602-4FC3-B591-991F45CA542E}"/>
          </ac:spMkLst>
        </pc:spChg>
        <pc:spChg chg="add mod">
          <ac:chgData name="Ahmed Youssef" userId="5696846b1eb93a71" providerId="LiveId" clId="{5C7ABDAB-D70B-4F29-A927-BB78EC147D4B}" dt="2022-03-19T22:25:57.176" v="374" actId="1076"/>
          <ac:spMkLst>
            <pc:docMk/>
            <pc:sldMk cId="2039386065" sldId="261"/>
            <ac:spMk id="8" creationId="{92F2531D-6A70-47F0-8D23-A88A1481586B}"/>
          </ac:spMkLst>
        </pc:spChg>
        <pc:picChg chg="add mod">
          <ac:chgData name="Ahmed Youssef" userId="5696846b1eb93a71" providerId="LiveId" clId="{5C7ABDAB-D70B-4F29-A927-BB78EC147D4B}" dt="2022-03-19T22:25:48.879" v="371" actId="1076"/>
          <ac:picMkLst>
            <pc:docMk/>
            <pc:sldMk cId="2039386065" sldId="261"/>
            <ac:picMk id="5" creationId="{FCF6E394-DE9D-4A79-AE7E-95A9EDF31193}"/>
          </ac:picMkLst>
        </pc:picChg>
        <pc:picChg chg="add mod">
          <ac:chgData name="Ahmed Youssef" userId="5696846b1eb93a71" providerId="LiveId" clId="{5C7ABDAB-D70B-4F29-A927-BB78EC147D4B}" dt="2022-03-19T22:25:58.895" v="375" actId="1076"/>
          <ac:picMkLst>
            <pc:docMk/>
            <pc:sldMk cId="2039386065" sldId="261"/>
            <ac:picMk id="7" creationId="{D4A86601-888A-412A-B47D-887BE4B0AC35}"/>
          </ac:picMkLst>
        </pc:picChg>
      </pc:sldChg>
      <pc:sldChg chg="modSp new mod">
        <pc:chgData name="Ahmed Youssef" userId="5696846b1eb93a71" providerId="LiveId" clId="{5C7ABDAB-D70B-4F29-A927-BB78EC147D4B}" dt="2022-03-19T22:19:02.835" v="286" actId="1076"/>
        <pc:sldMkLst>
          <pc:docMk/>
          <pc:sldMk cId="598468265" sldId="262"/>
        </pc:sldMkLst>
        <pc:spChg chg="mod">
          <ac:chgData name="Ahmed Youssef" userId="5696846b1eb93a71" providerId="LiveId" clId="{5C7ABDAB-D70B-4F29-A927-BB78EC147D4B}" dt="2022-03-19T22:19:02.835" v="286" actId="1076"/>
          <ac:spMkLst>
            <pc:docMk/>
            <pc:sldMk cId="598468265" sldId="262"/>
            <ac:spMk id="2" creationId="{1F17D3D4-55D5-46B8-A4D8-FCD0A17E9F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31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2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2F1453-6F9A-4EC3-9A60-982E2F3E1D8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28F62C-48C4-434C-A6D6-ED4F4043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F9DC6E49-AC76-44A1-A9BA-FDEDCD0CB38D}"/>
              </a:ext>
            </a:extLst>
          </p:cNvPr>
          <p:cNvSpPr txBox="1"/>
          <p:nvPr/>
        </p:nvSpPr>
        <p:spPr>
          <a:xfrm>
            <a:off x="1397876" y="4336741"/>
            <a:ext cx="9396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</a:rPr>
              <a:t>“AMIT”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F3CC6DBE-1982-4E9A-A7B5-DEC15CD8FD09}"/>
              </a:ext>
            </a:extLst>
          </p:cNvPr>
          <p:cNvSpPr txBox="1"/>
          <p:nvPr/>
        </p:nvSpPr>
        <p:spPr>
          <a:xfrm>
            <a:off x="1397876" y="2259724"/>
            <a:ext cx="939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Ahmed Youssef Amin </a:t>
            </a:r>
            <a:r>
              <a:rPr lang="en-US" sz="5400" dirty="0" err="1">
                <a:solidFill>
                  <a:schemeClr val="tx2"/>
                </a:solidFill>
              </a:rPr>
              <a:t>Badr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DC37722-E0C4-40AD-935F-48E049492C4D}"/>
              </a:ext>
            </a:extLst>
          </p:cNvPr>
          <p:cNvSpPr txBox="1"/>
          <p:nvPr/>
        </p:nvSpPr>
        <p:spPr>
          <a:xfrm>
            <a:off x="1397876" y="3298457"/>
            <a:ext cx="939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Supervised by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E2D47967-1DAC-4617-9882-48C4005C300E}"/>
              </a:ext>
            </a:extLst>
          </p:cNvPr>
          <p:cNvSpPr txBox="1"/>
          <p:nvPr/>
        </p:nvSpPr>
        <p:spPr>
          <a:xfrm>
            <a:off x="1550276" y="1397875"/>
            <a:ext cx="939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55276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39AD74-635D-46A0-84C8-5928A93A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i="0" dirty="0">
                <a:effectLst/>
              </a:rPr>
              <a:t> map() </a:t>
            </a:r>
            <a:r>
              <a:rPr lang="en-US" sz="8000" b="1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vs</a:t>
            </a:r>
            <a:r>
              <a:rPr lang="en-US" sz="8000" b="1" i="0" dirty="0">
                <a:effectLst/>
              </a:rPr>
              <a:t> filter()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491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3E9FAA-C726-4D48-B17F-CDA4BE1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03" y="609600"/>
            <a:ext cx="10353762" cy="97045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7300" b="1" i="0" dirty="0">
                <a:effectLst/>
              </a:rPr>
              <a:t>map()</a:t>
            </a:r>
            <a:endParaRPr lang="en-US" sz="73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40E5527-8368-4965-8BD2-7E73642D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3200" dirty="0"/>
              <a:t>The map() function is a higher-order function.  this function accepts another function and a sequence of ‘</a:t>
            </a:r>
            <a:r>
              <a:rPr lang="en-US" sz="3200" dirty="0" err="1"/>
              <a:t>iterables</a:t>
            </a:r>
            <a:r>
              <a:rPr lang="en-US" sz="3200" dirty="0"/>
              <a:t>’ as parameters and provides output after applying the function to each iterable in the sequence. </a:t>
            </a:r>
          </a:p>
        </p:txBody>
      </p:sp>
    </p:spTree>
    <p:extLst>
      <p:ext uri="{BB962C8B-B14F-4D97-AF65-F5344CB8AC3E}">
        <p14:creationId xmlns:p14="http://schemas.microsoft.com/office/powerpoint/2010/main" val="38341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DB9CE2-6F21-4327-878C-E71AA6E3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400" b="1" i="0" dirty="0">
                <a:effectLst/>
              </a:rPr>
              <a:t>EXAMPLE</a:t>
            </a:r>
            <a:endParaRPr lang="en-US" sz="4400" b="1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20F0920-0D4A-4315-BB69-92EBD700F9A6}"/>
              </a:ext>
            </a:extLst>
          </p:cNvPr>
          <p:cNvSpPr txBox="1"/>
          <p:nvPr/>
        </p:nvSpPr>
        <p:spPr>
          <a:xfrm>
            <a:off x="838200" y="3585462"/>
            <a:ext cx="889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i="0" dirty="0">
                <a:solidFill>
                  <a:schemeClr val="tx2"/>
                </a:solidFill>
                <a:effectLst/>
                <a:latin typeface="+mj-lt"/>
              </a:rPr>
              <a:t>OUTPUT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815E1D68-A93D-4D87-BA85-1B80638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408"/>
            <a:ext cx="8897592" cy="1105054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AC790FF1-ECEC-424B-A9D0-EBE5C356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8682"/>
            <a:ext cx="750674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489D58-B369-41DA-AFBE-87622FAA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6600" b="1" dirty="0"/>
              <a:t>Filter()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9FEAA02-67F4-4033-BEC6-41AA237A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3200" dirty="0"/>
              <a:t>Filter() is a built-in function in Python. The filter function can be applied to an iterable such as a list or a dictionary and create a new iterator. This new iterator can filter out certain specific elements based on the condition that you provide very efficiently.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6113A6-6BEC-4D44-9A20-9D4B3EC1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i="0" dirty="0">
                <a:effectLst/>
              </a:rPr>
              <a:t>EXAMPLE</a:t>
            </a:r>
            <a:endParaRPr lang="en-US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CF6E394-DE9D-4A79-AE7E-95A9EDF3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5" y="2348484"/>
            <a:ext cx="8449854" cy="92405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4A86601-888A-412A-B47D-887BE4B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5" y="3795758"/>
            <a:ext cx="5534797" cy="581106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92F2531D-6A70-47F0-8D23-A88A1481586B}"/>
              </a:ext>
            </a:extLst>
          </p:cNvPr>
          <p:cNvSpPr txBox="1"/>
          <p:nvPr/>
        </p:nvSpPr>
        <p:spPr>
          <a:xfrm>
            <a:off x="704425" y="3272538"/>
            <a:ext cx="889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i="0" dirty="0">
                <a:solidFill>
                  <a:schemeClr val="tx2"/>
                </a:solidFill>
                <a:effectLst/>
                <a:latin typeface="+mj-lt"/>
              </a:rPr>
              <a:t>OUTPUT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938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17D3D4-55D5-46B8-A4D8-FCD0A1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4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846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كمبيوتر لوحي باللمس">
  <a:themeElements>
    <a:clrScheme name="كمبيوتر لوحي باللمس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كمبيوتر لوحي باللمس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كمبيوتر لوحي باللم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TM04033929[[fn=كمبيوتر لوحي باللمس]]</Template>
  <TotalTime>43</TotalTime>
  <Words>115</Words>
  <Application>Microsoft Office PowerPoint</Application>
  <PresentationFormat>شاشة عريضة</PresentationFormat>
  <Paragraphs>14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Aldhabi</vt:lpstr>
      <vt:lpstr>Calisto MT</vt:lpstr>
      <vt:lpstr>Lato</vt:lpstr>
      <vt:lpstr>Wingdings 2</vt:lpstr>
      <vt:lpstr>كمبيوتر لوحي باللمس</vt:lpstr>
      <vt:lpstr>عرض تقديمي في PowerPoint</vt:lpstr>
      <vt:lpstr> map() vs filter()</vt:lpstr>
      <vt:lpstr> map()</vt:lpstr>
      <vt:lpstr>EXAMPLE</vt:lpstr>
      <vt:lpstr>Filter()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Ahmed Youssef</dc:creator>
  <cp:lastModifiedBy>Ahmed Youssef</cp:lastModifiedBy>
  <cp:revision>1</cp:revision>
  <dcterms:created xsi:type="dcterms:W3CDTF">2022-03-19T21:42:28Z</dcterms:created>
  <dcterms:modified xsi:type="dcterms:W3CDTF">2022-03-19T22:26:07Z</dcterms:modified>
</cp:coreProperties>
</file>