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39552-D30E-433E-8ED5-40D4CDF7EDA9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3DA42C-C637-4905-A0A5-AE706FEE4EB4}">
      <dgm:prSet phldrT="[Text]"/>
      <dgm:spPr/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Classification</a:t>
          </a:r>
          <a:endParaRPr lang="en-GB" dirty="0"/>
        </a:p>
      </dgm:t>
    </dgm:pt>
    <dgm:pt modelId="{4503ADA4-CCC0-4FF2-B79E-572CCAE9E6E6}" type="parTrans" cxnId="{74259A3F-5C41-4EE7-A748-7AC963658E90}">
      <dgm:prSet/>
      <dgm:spPr/>
      <dgm:t>
        <a:bodyPr/>
        <a:lstStyle/>
        <a:p>
          <a:endParaRPr lang="en-GB"/>
        </a:p>
      </dgm:t>
    </dgm:pt>
    <dgm:pt modelId="{98BF407C-5B1A-43BE-B748-80B87EC43E40}" type="sibTrans" cxnId="{74259A3F-5C41-4EE7-A748-7AC963658E90}">
      <dgm:prSet/>
      <dgm:spPr/>
      <dgm:t>
        <a:bodyPr/>
        <a:lstStyle/>
        <a:p>
          <a:endParaRPr lang="en-GB"/>
        </a:p>
      </dgm:t>
    </dgm:pt>
    <dgm:pt modelId="{EB0DA40B-7E82-47D1-A1E3-1282DCD6A08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latin typeface="Agency FB" panose="020B0503020202020204" pitchFamily="34" charset="0"/>
            </a:rPr>
            <a:t>The class label of a data point is determined by the majority vote of its K nearest </a:t>
          </a:r>
          <a:r>
            <a:rPr lang="en-GB" dirty="0" err="1">
              <a:latin typeface="Agency FB" panose="020B0503020202020204" pitchFamily="34" charset="0"/>
            </a:rPr>
            <a:t>neighbors</a:t>
          </a:r>
          <a:r>
            <a:rPr lang="en-GB" dirty="0">
              <a:latin typeface="Agency FB" panose="020B0503020202020204" pitchFamily="34" charset="0"/>
            </a:rPr>
            <a:t>.</a:t>
          </a:r>
          <a:endParaRPr lang="en-GB" dirty="0"/>
        </a:p>
      </dgm:t>
    </dgm:pt>
    <dgm:pt modelId="{11707354-A59A-48EA-86FD-87330ABF49CA}" type="parTrans" cxnId="{D43902E0-6FF7-4BE7-9EBD-5C0EE514558F}">
      <dgm:prSet/>
      <dgm:spPr/>
      <dgm:t>
        <a:bodyPr/>
        <a:lstStyle/>
        <a:p>
          <a:endParaRPr lang="en-GB"/>
        </a:p>
      </dgm:t>
    </dgm:pt>
    <dgm:pt modelId="{72FC1567-2636-4432-94CF-8B3FF629928F}" type="sibTrans" cxnId="{D43902E0-6FF7-4BE7-9EBD-5C0EE514558F}">
      <dgm:prSet/>
      <dgm:spPr/>
      <dgm:t>
        <a:bodyPr/>
        <a:lstStyle/>
        <a:p>
          <a:endParaRPr lang="en-GB"/>
        </a:p>
      </dgm:t>
    </dgm:pt>
    <dgm:pt modelId="{807414CA-05A1-4F43-9594-10EA8389D21F}">
      <dgm:prSet phldrT="[Text]"/>
      <dgm:spPr/>
      <dgm:t>
        <a:bodyPr/>
        <a:lstStyle/>
        <a:p>
          <a:r>
            <a:rPr lang="en-GB" b="1" dirty="0">
              <a:latin typeface="Agency FB" panose="020B0503020202020204" pitchFamily="34" charset="0"/>
            </a:rPr>
            <a:t>  Regression    </a:t>
          </a:r>
          <a:endParaRPr lang="en-GB" dirty="0"/>
        </a:p>
      </dgm:t>
    </dgm:pt>
    <dgm:pt modelId="{536202D9-2545-4163-B1AB-C30031E03027}" type="parTrans" cxnId="{5C2B6A93-5907-4266-B696-FA5BF6343B1C}">
      <dgm:prSet/>
      <dgm:spPr/>
      <dgm:t>
        <a:bodyPr/>
        <a:lstStyle/>
        <a:p>
          <a:endParaRPr lang="en-GB"/>
        </a:p>
      </dgm:t>
    </dgm:pt>
    <dgm:pt modelId="{76C01D03-A73C-471A-990A-5BB517E00411}" type="sibTrans" cxnId="{5C2B6A93-5907-4266-B696-FA5BF6343B1C}">
      <dgm:prSet/>
      <dgm:spPr/>
      <dgm:t>
        <a:bodyPr/>
        <a:lstStyle/>
        <a:p>
          <a:endParaRPr lang="en-GB"/>
        </a:p>
      </dgm:t>
    </dgm:pt>
    <dgm:pt modelId="{E9826532-35D2-43E5-A7DE-890586BF394F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dirty="0">
              <a:latin typeface="Agency FB" panose="020B0503020202020204" pitchFamily="34" charset="0"/>
            </a:rPr>
            <a:t>The prediction is the average (or weighted average) of the values of its K nearest </a:t>
          </a:r>
          <a:r>
            <a:rPr lang="en-GB" dirty="0" err="1">
              <a:latin typeface="Agency FB" panose="020B0503020202020204" pitchFamily="34" charset="0"/>
            </a:rPr>
            <a:t>neighbors</a:t>
          </a:r>
          <a:r>
            <a:rPr lang="en-GB" dirty="0">
              <a:latin typeface="Agency FB" panose="020B0503020202020204" pitchFamily="34" charset="0"/>
            </a:rPr>
            <a:t>.</a:t>
          </a:r>
          <a:endParaRPr lang="en-GB" dirty="0"/>
        </a:p>
      </dgm:t>
    </dgm:pt>
    <dgm:pt modelId="{BBE31F84-0D89-48D7-AE05-F9330C5D1D0B}" type="parTrans" cxnId="{0668DB75-1231-42C5-B430-CD920A179CF4}">
      <dgm:prSet/>
      <dgm:spPr/>
      <dgm:t>
        <a:bodyPr/>
        <a:lstStyle/>
        <a:p>
          <a:endParaRPr lang="en-GB"/>
        </a:p>
      </dgm:t>
    </dgm:pt>
    <dgm:pt modelId="{D6D73CDB-7794-46B9-8AE5-BBCEFB8F5923}" type="sibTrans" cxnId="{0668DB75-1231-42C5-B430-CD920A179CF4}">
      <dgm:prSet/>
      <dgm:spPr/>
      <dgm:t>
        <a:bodyPr/>
        <a:lstStyle/>
        <a:p>
          <a:endParaRPr lang="en-GB"/>
        </a:p>
      </dgm:t>
    </dgm:pt>
    <dgm:pt modelId="{BFC56137-D214-4545-BAE2-1E7ADEB7FEEC}" type="pres">
      <dgm:prSet presAssocID="{20039552-D30E-433E-8ED5-40D4CDF7EDA9}" presName="Name0" presStyleCnt="0">
        <dgm:presLayoutVars>
          <dgm:dir/>
          <dgm:animLvl val="lvl"/>
          <dgm:resizeHandles val="exact"/>
        </dgm:presLayoutVars>
      </dgm:prSet>
      <dgm:spPr/>
    </dgm:pt>
    <dgm:pt modelId="{5D7AA3DF-5EB3-451A-8E95-85E67683F739}" type="pres">
      <dgm:prSet presAssocID="{A83DA42C-C637-4905-A0A5-AE706FEE4EB4}" presName="linNode" presStyleCnt="0"/>
      <dgm:spPr/>
    </dgm:pt>
    <dgm:pt modelId="{D221AA2A-98B8-46E8-AD76-F8BB753EA524}" type="pres">
      <dgm:prSet presAssocID="{A83DA42C-C637-4905-A0A5-AE706FEE4EB4}" presName="parTx" presStyleLbl="revTx" presStyleIdx="0" presStyleCnt="2">
        <dgm:presLayoutVars>
          <dgm:chMax val="1"/>
          <dgm:bulletEnabled val="1"/>
        </dgm:presLayoutVars>
      </dgm:prSet>
      <dgm:spPr/>
    </dgm:pt>
    <dgm:pt modelId="{4EDEFD49-0044-4F9B-B30C-1921832B6CFE}" type="pres">
      <dgm:prSet presAssocID="{A83DA42C-C637-4905-A0A5-AE706FEE4EB4}" presName="bracket" presStyleLbl="parChTrans1D1" presStyleIdx="0" presStyleCnt="2"/>
      <dgm:spPr/>
    </dgm:pt>
    <dgm:pt modelId="{BA30DE1E-4181-4F38-8981-C5D51DAF502C}" type="pres">
      <dgm:prSet presAssocID="{A83DA42C-C637-4905-A0A5-AE706FEE4EB4}" presName="spH" presStyleCnt="0"/>
      <dgm:spPr/>
    </dgm:pt>
    <dgm:pt modelId="{64229AB2-C775-4B47-9810-549595DD2A73}" type="pres">
      <dgm:prSet presAssocID="{A83DA42C-C637-4905-A0A5-AE706FEE4EB4}" presName="desTx" presStyleLbl="node1" presStyleIdx="0" presStyleCnt="2" custLinFactNeighborX="7471">
        <dgm:presLayoutVars>
          <dgm:bulletEnabled val="1"/>
        </dgm:presLayoutVars>
      </dgm:prSet>
      <dgm:spPr/>
    </dgm:pt>
    <dgm:pt modelId="{C8327380-A991-4743-B6CF-207DC73F0F3C}" type="pres">
      <dgm:prSet presAssocID="{98BF407C-5B1A-43BE-B748-80B87EC43E40}" presName="spV" presStyleCnt="0"/>
      <dgm:spPr/>
    </dgm:pt>
    <dgm:pt modelId="{7D6F810D-6F4B-40D2-B5D4-87B1EB90DC4B}" type="pres">
      <dgm:prSet presAssocID="{807414CA-05A1-4F43-9594-10EA8389D21F}" presName="linNode" presStyleCnt="0"/>
      <dgm:spPr/>
    </dgm:pt>
    <dgm:pt modelId="{23C18BCC-9E10-41E7-86C6-340FDAF3221E}" type="pres">
      <dgm:prSet presAssocID="{807414CA-05A1-4F43-9594-10EA8389D21F}" presName="parTx" presStyleLbl="revTx" presStyleIdx="1" presStyleCnt="2" custScaleX="77425">
        <dgm:presLayoutVars>
          <dgm:chMax val="1"/>
          <dgm:bulletEnabled val="1"/>
        </dgm:presLayoutVars>
      </dgm:prSet>
      <dgm:spPr/>
    </dgm:pt>
    <dgm:pt modelId="{3D4AE9A2-A28E-47A9-A382-5DCEDCF89DC1}" type="pres">
      <dgm:prSet presAssocID="{807414CA-05A1-4F43-9594-10EA8389D21F}" presName="bracket" presStyleLbl="parChTrans1D1" presStyleIdx="1" presStyleCnt="2"/>
      <dgm:spPr/>
    </dgm:pt>
    <dgm:pt modelId="{959876EB-EDAC-4414-BC94-FD9C2E1AEEE8}" type="pres">
      <dgm:prSet presAssocID="{807414CA-05A1-4F43-9594-10EA8389D21F}" presName="spH" presStyleCnt="0"/>
      <dgm:spPr/>
    </dgm:pt>
    <dgm:pt modelId="{7F00B813-AE92-4EC6-96A4-AC76C3B857F7}" type="pres">
      <dgm:prSet presAssocID="{807414CA-05A1-4F43-9594-10EA8389D21F}" presName="desTx" presStyleLbl="node1" presStyleIdx="1" presStyleCnt="2">
        <dgm:presLayoutVars>
          <dgm:bulletEnabled val="1"/>
        </dgm:presLayoutVars>
      </dgm:prSet>
      <dgm:spPr/>
    </dgm:pt>
  </dgm:ptLst>
  <dgm:cxnLst>
    <dgm:cxn modelId="{74259A3F-5C41-4EE7-A748-7AC963658E90}" srcId="{20039552-D30E-433E-8ED5-40D4CDF7EDA9}" destId="{A83DA42C-C637-4905-A0A5-AE706FEE4EB4}" srcOrd="0" destOrd="0" parTransId="{4503ADA4-CCC0-4FF2-B79E-572CCAE9E6E6}" sibTransId="{98BF407C-5B1A-43BE-B748-80B87EC43E40}"/>
    <dgm:cxn modelId="{166D1645-A04D-4F05-A1D4-2641B674F708}" type="presOf" srcId="{20039552-D30E-433E-8ED5-40D4CDF7EDA9}" destId="{BFC56137-D214-4545-BAE2-1E7ADEB7FEEC}" srcOrd="0" destOrd="0" presId="urn:diagrams.loki3.com/BracketList"/>
    <dgm:cxn modelId="{893EFF69-91C7-4DFE-9F1E-D09220109D5B}" type="presOf" srcId="{807414CA-05A1-4F43-9594-10EA8389D21F}" destId="{23C18BCC-9E10-41E7-86C6-340FDAF3221E}" srcOrd="0" destOrd="0" presId="urn:diagrams.loki3.com/BracketList"/>
    <dgm:cxn modelId="{0668DB75-1231-42C5-B430-CD920A179CF4}" srcId="{807414CA-05A1-4F43-9594-10EA8389D21F}" destId="{E9826532-35D2-43E5-A7DE-890586BF394F}" srcOrd="0" destOrd="0" parTransId="{BBE31F84-0D89-48D7-AE05-F9330C5D1D0B}" sibTransId="{D6D73CDB-7794-46B9-8AE5-BBCEFB8F5923}"/>
    <dgm:cxn modelId="{FEF08E8A-0F77-477B-A90F-E372D91406C1}" type="presOf" srcId="{E9826532-35D2-43E5-A7DE-890586BF394F}" destId="{7F00B813-AE92-4EC6-96A4-AC76C3B857F7}" srcOrd="0" destOrd="0" presId="urn:diagrams.loki3.com/BracketList"/>
    <dgm:cxn modelId="{5C2B6A93-5907-4266-B696-FA5BF6343B1C}" srcId="{20039552-D30E-433E-8ED5-40D4CDF7EDA9}" destId="{807414CA-05A1-4F43-9594-10EA8389D21F}" srcOrd="1" destOrd="0" parTransId="{536202D9-2545-4163-B1AB-C30031E03027}" sibTransId="{76C01D03-A73C-471A-990A-5BB517E00411}"/>
    <dgm:cxn modelId="{6119DD99-31A2-4A87-9CCA-C263859FC716}" type="presOf" srcId="{A83DA42C-C637-4905-A0A5-AE706FEE4EB4}" destId="{D221AA2A-98B8-46E8-AD76-F8BB753EA524}" srcOrd="0" destOrd="0" presId="urn:diagrams.loki3.com/BracketList"/>
    <dgm:cxn modelId="{194E8EC6-FEF5-49F6-AA14-F70497E26671}" type="presOf" srcId="{EB0DA40B-7E82-47D1-A1E3-1282DCD6A08A}" destId="{64229AB2-C775-4B47-9810-549595DD2A73}" srcOrd="0" destOrd="0" presId="urn:diagrams.loki3.com/BracketList"/>
    <dgm:cxn modelId="{D43902E0-6FF7-4BE7-9EBD-5C0EE514558F}" srcId="{A83DA42C-C637-4905-A0A5-AE706FEE4EB4}" destId="{EB0DA40B-7E82-47D1-A1E3-1282DCD6A08A}" srcOrd="0" destOrd="0" parTransId="{11707354-A59A-48EA-86FD-87330ABF49CA}" sibTransId="{72FC1567-2636-4432-94CF-8B3FF629928F}"/>
    <dgm:cxn modelId="{693A547D-8B58-4DEA-B786-A6CEB8ACA924}" type="presParOf" srcId="{BFC56137-D214-4545-BAE2-1E7ADEB7FEEC}" destId="{5D7AA3DF-5EB3-451A-8E95-85E67683F739}" srcOrd="0" destOrd="0" presId="urn:diagrams.loki3.com/BracketList"/>
    <dgm:cxn modelId="{411568CE-AD10-4E27-A550-232EF9C6AF56}" type="presParOf" srcId="{5D7AA3DF-5EB3-451A-8E95-85E67683F739}" destId="{D221AA2A-98B8-46E8-AD76-F8BB753EA524}" srcOrd="0" destOrd="0" presId="urn:diagrams.loki3.com/BracketList"/>
    <dgm:cxn modelId="{FB5576DD-74EB-4605-930A-2C546D4E347B}" type="presParOf" srcId="{5D7AA3DF-5EB3-451A-8E95-85E67683F739}" destId="{4EDEFD49-0044-4F9B-B30C-1921832B6CFE}" srcOrd="1" destOrd="0" presId="urn:diagrams.loki3.com/BracketList"/>
    <dgm:cxn modelId="{40D24BEE-A2D6-4375-BED3-DB39EF579824}" type="presParOf" srcId="{5D7AA3DF-5EB3-451A-8E95-85E67683F739}" destId="{BA30DE1E-4181-4F38-8981-C5D51DAF502C}" srcOrd="2" destOrd="0" presId="urn:diagrams.loki3.com/BracketList"/>
    <dgm:cxn modelId="{334C0BE9-79B7-4B2F-AF5A-CC9FA2DCEB85}" type="presParOf" srcId="{5D7AA3DF-5EB3-451A-8E95-85E67683F739}" destId="{64229AB2-C775-4B47-9810-549595DD2A73}" srcOrd="3" destOrd="0" presId="urn:diagrams.loki3.com/BracketList"/>
    <dgm:cxn modelId="{8F8D2CD6-7FB5-47B3-8880-27CC08D50663}" type="presParOf" srcId="{BFC56137-D214-4545-BAE2-1E7ADEB7FEEC}" destId="{C8327380-A991-4743-B6CF-207DC73F0F3C}" srcOrd="1" destOrd="0" presId="urn:diagrams.loki3.com/BracketList"/>
    <dgm:cxn modelId="{971B7BE9-1C40-4FE0-97BA-2AFFBD36536F}" type="presParOf" srcId="{BFC56137-D214-4545-BAE2-1E7ADEB7FEEC}" destId="{7D6F810D-6F4B-40D2-B5D4-87B1EB90DC4B}" srcOrd="2" destOrd="0" presId="urn:diagrams.loki3.com/BracketList"/>
    <dgm:cxn modelId="{14BDAA59-6DF9-48ED-B26E-40857B200ACA}" type="presParOf" srcId="{7D6F810D-6F4B-40D2-B5D4-87B1EB90DC4B}" destId="{23C18BCC-9E10-41E7-86C6-340FDAF3221E}" srcOrd="0" destOrd="0" presId="urn:diagrams.loki3.com/BracketList"/>
    <dgm:cxn modelId="{DC0D27F7-5386-436F-8E4A-D2FAFF3B3B4D}" type="presParOf" srcId="{7D6F810D-6F4B-40D2-B5D4-87B1EB90DC4B}" destId="{3D4AE9A2-A28E-47A9-A382-5DCEDCF89DC1}" srcOrd="1" destOrd="0" presId="urn:diagrams.loki3.com/BracketList"/>
    <dgm:cxn modelId="{6C50A815-DE47-42B7-8716-CA3AE9FB4B00}" type="presParOf" srcId="{7D6F810D-6F4B-40D2-B5D4-87B1EB90DC4B}" destId="{959876EB-EDAC-4414-BC94-FD9C2E1AEEE8}" srcOrd="2" destOrd="0" presId="urn:diagrams.loki3.com/BracketList"/>
    <dgm:cxn modelId="{31EA14A6-659D-45DF-AFEE-6609C07F4411}" type="presParOf" srcId="{7D6F810D-6F4B-40D2-B5D4-87B1EB90DC4B}" destId="{7F00B813-AE92-4EC6-96A4-AC76C3B857F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F550EA-4870-4F20-8E95-742CE875D5E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BC59D16-8231-415C-BB5F-7FA268356240}">
      <dgm:prSet phldrT="[Text]" custT="1"/>
      <dgm:spPr/>
      <dgm:t>
        <a:bodyPr/>
        <a:lstStyle/>
        <a:p>
          <a:r>
            <a:rPr lang="en-GB" sz="1000" b="1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rPr>
            <a:t>How KNN Works</a:t>
          </a:r>
          <a:endParaRPr kumimoji="0" lang="en-GB" sz="1000" b="0" i="0" u="none" strike="noStrike" cap="none" spc="0" normalizeH="0" baseline="0" noProof="0" dirty="0">
            <a:ln>
              <a:noFill/>
            </a:ln>
            <a:solidFill>
              <a:schemeClr val="bg1"/>
            </a:solidFill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uLnTx/>
            <a:uFillTx/>
            <a:latin typeface="Agency FB" panose="020B0503020202020204" pitchFamily="34" charset="0"/>
            <a:ea typeface="+mn-ea"/>
            <a:cs typeface="+mn-cs"/>
          </a:endParaRPr>
        </a:p>
      </dgm:t>
    </dgm:pt>
    <dgm:pt modelId="{0A2589F4-ABC4-4962-9C9E-CEF7E87E1A6B}" type="parTrans" cxnId="{D24C765D-98A1-406D-881D-F316DA0C1F89}">
      <dgm:prSet/>
      <dgm:spPr/>
      <dgm:t>
        <a:bodyPr/>
        <a:lstStyle/>
        <a:p>
          <a:endParaRPr lang="en-GB"/>
        </a:p>
      </dgm:t>
    </dgm:pt>
    <dgm:pt modelId="{2BD56EC4-6765-4142-911E-7FA6098F98B6}" type="sibTrans" cxnId="{D24C765D-98A1-406D-881D-F316DA0C1F89}">
      <dgm:prSet/>
      <dgm:spPr/>
      <dgm:t>
        <a:bodyPr/>
        <a:lstStyle/>
        <a:p>
          <a:endParaRPr lang="en-GB"/>
        </a:p>
      </dgm:t>
    </dgm:pt>
    <dgm:pt modelId="{2C155385-92AD-4887-A888-E74972682F22}">
      <dgm:prSet phldrT="[Text]" custT="1"/>
      <dgm:spPr/>
      <dgm:t>
        <a:bodyPr/>
        <a:lstStyle/>
        <a:p>
          <a:r>
            <a:rPr lang="en-GB" sz="1000" b="1" i="0" dirty="0">
              <a:latin typeface="Agency FB" panose="020B0503020202020204" pitchFamily="34" charset="0"/>
            </a:rPr>
            <a:t>Choose the Number of </a:t>
          </a:r>
          <a:r>
            <a:rPr lang="en-GB" sz="1000" b="1" i="0" dirty="0" err="1">
              <a:latin typeface="Agency FB" panose="020B0503020202020204" pitchFamily="34" charset="0"/>
            </a:rPr>
            <a:t>Neighbors</a:t>
          </a:r>
          <a:r>
            <a:rPr lang="en-GB" sz="1000" b="1" i="0" dirty="0">
              <a:latin typeface="Agency FB" panose="020B0503020202020204" pitchFamily="34" charset="0"/>
            </a:rPr>
            <a:t> (K)</a:t>
          </a:r>
          <a:endParaRPr lang="en-GB" sz="1000" dirty="0">
            <a:latin typeface="Agency FB" panose="020B0503020202020204" pitchFamily="34" charset="0"/>
          </a:endParaRPr>
        </a:p>
      </dgm:t>
    </dgm:pt>
    <dgm:pt modelId="{FA419BA8-DB10-4B56-8950-DBA9E79AA33F}" type="parTrans" cxnId="{A5F6735C-BB7D-4296-9640-AAAD419267C5}">
      <dgm:prSet/>
      <dgm:spPr/>
      <dgm:t>
        <a:bodyPr/>
        <a:lstStyle/>
        <a:p>
          <a:endParaRPr lang="en-GB" sz="1000">
            <a:latin typeface="Agency FB" panose="020B0503020202020204" pitchFamily="34" charset="0"/>
          </a:endParaRPr>
        </a:p>
      </dgm:t>
    </dgm:pt>
    <dgm:pt modelId="{3FEE822D-C5BD-4304-9E2A-5C94FFC737DD}" type="sibTrans" cxnId="{A5F6735C-BB7D-4296-9640-AAAD419267C5}">
      <dgm:prSet/>
      <dgm:spPr/>
      <dgm:t>
        <a:bodyPr/>
        <a:lstStyle/>
        <a:p>
          <a:endParaRPr lang="en-GB"/>
        </a:p>
      </dgm:t>
    </dgm:pt>
    <dgm:pt modelId="{8151BDE6-C468-4AA2-8D45-C85B1CAA1874}">
      <dgm:prSet phldrT="[Text]" custT="1"/>
      <dgm:spPr/>
      <dgm:t>
        <a:bodyPr/>
        <a:lstStyle/>
        <a:p>
          <a:r>
            <a:rPr lang="en-GB" sz="1000" b="1" i="0" dirty="0">
              <a:latin typeface="Agency FB" panose="020B0503020202020204" pitchFamily="34" charset="0"/>
            </a:rPr>
            <a:t>Calculate Euclidean Distance</a:t>
          </a:r>
          <a:endParaRPr lang="en-GB" sz="1000" dirty="0">
            <a:latin typeface="Agency FB" panose="020B0503020202020204" pitchFamily="34" charset="0"/>
          </a:endParaRPr>
        </a:p>
      </dgm:t>
    </dgm:pt>
    <dgm:pt modelId="{946B4F6B-81E5-41D0-9891-C688C62E0111}" type="parTrans" cxnId="{BFA3B3AB-DD76-447B-A9A8-DE3AA71A1866}">
      <dgm:prSet/>
      <dgm:spPr/>
      <dgm:t>
        <a:bodyPr/>
        <a:lstStyle/>
        <a:p>
          <a:endParaRPr lang="en-GB" sz="1000">
            <a:latin typeface="Agency FB" panose="020B0503020202020204" pitchFamily="34" charset="0"/>
          </a:endParaRPr>
        </a:p>
      </dgm:t>
    </dgm:pt>
    <dgm:pt modelId="{33F4A8F9-371E-4C4B-932D-1A34D68D0E6D}" type="sibTrans" cxnId="{BFA3B3AB-DD76-447B-A9A8-DE3AA71A1866}">
      <dgm:prSet/>
      <dgm:spPr/>
      <dgm:t>
        <a:bodyPr/>
        <a:lstStyle/>
        <a:p>
          <a:endParaRPr lang="en-GB"/>
        </a:p>
      </dgm:t>
    </dgm:pt>
    <dgm:pt modelId="{CDCA5452-1428-4927-A30E-4D0EE9C94CD6}">
      <dgm:prSet phldrT="[Text]" custT="1"/>
      <dgm:spPr/>
      <dgm:t>
        <a:bodyPr/>
        <a:lstStyle/>
        <a:p>
          <a:r>
            <a:rPr lang="en-GB" sz="1000" b="1" i="0" dirty="0">
              <a:latin typeface="Agency FB" panose="020B0503020202020204" pitchFamily="34" charset="0"/>
            </a:rPr>
            <a:t>Identify Nearest </a:t>
          </a:r>
          <a:r>
            <a:rPr lang="en-GB" sz="1000" b="1" i="0" dirty="0" err="1">
              <a:latin typeface="Agency FB" panose="020B0503020202020204" pitchFamily="34" charset="0"/>
            </a:rPr>
            <a:t>Neighbors</a:t>
          </a:r>
          <a:endParaRPr lang="en-GB" sz="1000" dirty="0">
            <a:latin typeface="Agency FB" panose="020B0503020202020204" pitchFamily="34" charset="0"/>
          </a:endParaRPr>
        </a:p>
      </dgm:t>
    </dgm:pt>
    <dgm:pt modelId="{65A17D4D-66DF-49C7-9074-24B4D8D797D7}" type="parTrans" cxnId="{5E4C0F87-CA11-41CB-8D52-1C7307677255}">
      <dgm:prSet/>
      <dgm:spPr/>
      <dgm:t>
        <a:bodyPr/>
        <a:lstStyle/>
        <a:p>
          <a:endParaRPr lang="en-GB" sz="1000">
            <a:latin typeface="Agency FB" panose="020B0503020202020204" pitchFamily="34" charset="0"/>
          </a:endParaRPr>
        </a:p>
      </dgm:t>
    </dgm:pt>
    <dgm:pt modelId="{2DC66A0C-2332-4237-85E6-CBD22B3929D5}" type="sibTrans" cxnId="{5E4C0F87-CA11-41CB-8D52-1C7307677255}">
      <dgm:prSet/>
      <dgm:spPr/>
      <dgm:t>
        <a:bodyPr/>
        <a:lstStyle/>
        <a:p>
          <a:endParaRPr lang="en-GB"/>
        </a:p>
      </dgm:t>
    </dgm:pt>
    <dgm:pt modelId="{64D33366-D8D2-4D83-8D7B-6F81595F358A}">
      <dgm:prSet phldrT="[Text]" custT="1"/>
      <dgm:spPr/>
      <dgm:t>
        <a:bodyPr/>
        <a:lstStyle/>
        <a:p>
          <a:r>
            <a:rPr lang="en-GB" sz="1000" b="1" i="0" dirty="0">
              <a:latin typeface="Agency FB" panose="020B0503020202020204" pitchFamily="34" charset="0"/>
            </a:rPr>
            <a:t>Count Data Points in Each Category</a:t>
          </a:r>
          <a:endParaRPr lang="en-GB" sz="1000" dirty="0">
            <a:latin typeface="Agency FB" panose="020B0503020202020204" pitchFamily="34" charset="0"/>
          </a:endParaRPr>
        </a:p>
      </dgm:t>
    </dgm:pt>
    <dgm:pt modelId="{590B7C20-0513-4C59-90D7-E92B3BB8F9EB}" type="parTrans" cxnId="{F9AD9C55-E93F-4A5D-9929-DE86A6515655}">
      <dgm:prSet/>
      <dgm:spPr/>
      <dgm:t>
        <a:bodyPr/>
        <a:lstStyle/>
        <a:p>
          <a:endParaRPr lang="en-GB" sz="1000">
            <a:latin typeface="Agency FB" panose="020B0503020202020204" pitchFamily="34" charset="0"/>
          </a:endParaRPr>
        </a:p>
      </dgm:t>
    </dgm:pt>
    <dgm:pt modelId="{42CFAD36-DC0E-4660-906D-BE1DA8C8914C}" type="sibTrans" cxnId="{F9AD9C55-E93F-4A5D-9929-DE86A6515655}">
      <dgm:prSet/>
      <dgm:spPr/>
      <dgm:t>
        <a:bodyPr/>
        <a:lstStyle/>
        <a:p>
          <a:endParaRPr lang="en-GB"/>
        </a:p>
      </dgm:t>
    </dgm:pt>
    <dgm:pt modelId="{D75B4FD2-C9B2-4DC2-A507-11DD38E06AC9}">
      <dgm:prSet phldrT="[Text]" custT="1"/>
      <dgm:spPr/>
      <dgm:t>
        <a:bodyPr/>
        <a:lstStyle/>
        <a:p>
          <a:r>
            <a:rPr lang="en-GB" sz="1000" b="1" i="0">
              <a:latin typeface="Agency FB" panose="020B0503020202020204" pitchFamily="34" charset="0"/>
            </a:rPr>
            <a:t>Assign to the Majority Category</a:t>
          </a:r>
          <a:endParaRPr lang="en-GB" sz="1000" dirty="0">
            <a:latin typeface="Agency FB" panose="020B0503020202020204" pitchFamily="34" charset="0"/>
          </a:endParaRPr>
        </a:p>
      </dgm:t>
    </dgm:pt>
    <dgm:pt modelId="{49AB342F-7F32-43BF-A9EC-AC4F3591EA66}" type="parTrans" cxnId="{F0AD79F5-0CC5-443A-B447-078405B1900B}">
      <dgm:prSet/>
      <dgm:spPr/>
      <dgm:t>
        <a:bodyPr/>
        <a:lstStyle/>
        <a:p>
          <a:endParaRPr lang="en-GB" sz="1000">
            <a:latin typeface="Agency FB" panose="020B0503020202020204" pitchFamily="34" charset="0"/>
          </a:endParaRPr>
        </a:p>
      </dgm:t>
    </dgm:pt>
    <dgm:pt modelId="{15F7039F-B57D-49BD-A387-5DF54B1AC7C2}" type="sibTrans" cxnId="{F0AD79F5-0CC5-443A-B447-078405B1900B}">
      <dgm:prSet/>
      <dgm:spPr/>
      <dgm:t>
        <a:bodyPr/>
        <a:lstStyle/>
        <a:p>
          <a:endParaRPr lang="en-GB"/>
        </a:p>
      </dgm:t>
    </dgm:pt>
    <dgm:pt modelId="{B1CE0D4E-326F-4F8E-9E9B-A047B26679B9}" type="pres">
      <dgm:prSet presAssocID="{CBF550EA-4870-4F20-8E95-742CE875D5E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EC99037-2462-4628-9F89-21D2B96D5803}" type="pres">
      <dgm:prSet presAssocID="{7BC59D16-8231-415C-BB5F-7FA268356240}" presName="root1" presStyleCnt="0"/>
      <dgm:spPr/>
    </dgm:pt>
    <dgm:pt modelId="{AA8DE5BC-1C0E-49AD-A04E-18E99EE02A5F}" type="pres">
      <dgm:prSet presAssocID="{7BC59D16-8231-415C-BB5F-7FA268356240}" presName="LevelOneTextNode" presStyleLbl="node0" presStyleIdx="0" presStyleCnt="1">
        <dgm:presLayoutVars>
          <dgm:chPref val="3"/>
        </dgm:presLayoutVars>
      </dgm:prSet>
      <dgm:spPr/>
    </dgm:pt>
    <dgm:pt modelId="{9D4B2555-E22E-4ED4-9C3D-012307559838}" type="pres">
      <dgm:prSet presAssocID="{7BC59D16-8231-415C-BB5F-7FA268356240}" presName="level2hierChild" presStyleCnt="0"/>
      <dgm:spPr/>
    </dgm:pt>
    <dgm:pt modelId="{CC6413C9-B2AC-4F77-979B-485CB14ED0EB}" type="pres">
      <dgm:prSet presAssocID="{FA419BA8-DB10-4B56-8950-DBA9E79AA33F}" presName="conn2-1" presStyleLbl="parChTrans1D2" presStyleIdx="0" presStyleCnt="5"/>
      <dgm:spPr/>
    </dgm:pt>
    <dgm:pt modelId="{3A5AC940-63F5-420F-A25C-C1C70C3632EF}" type="pres">
      <dgm:prSet presAssocID="{FA419BA8-DB10-4B56-8950-DBA9E79AA33F}" presName="connTx" presStyleLbl="parChTrans1D2" presStyleIdx="0" presStyleCnt="5"/>
      <dgm:spPr/>
    </dgm:pt>
    <dgm:pt modelId="{E24B28AF-47F6-40CB-BA6B-B5DAFF269C41}" type="pres">
      <dgm:prSet presAssocID="{2C155385-92AD-4887-A888-E74972682F22}" presName="root2" presStyleCnt="0"/>
      <dgm:spPr/>
    </dgm:pt>
    <dgm:pt modelId="{2ABA380B-821B-458A-8067-34825485C152}" type="pres">
      <dgm:prSet presAssocID="{2C155385-92AD-4887-A888-E74972682F22}" presName="LevelTwoTextNode" presStyleLbl="node2" presStyleIdx="0" presStyleCnt="5" custScaleX="110000" custLinFactNeighborX="553">
        <dgm:presLayoutVars>
          <dgm:chPref val="3"/>
        </dgm:presLayoutVars>
      </dgm:prSet>
      <dgm:spPr/>
    </dgm:pt>
    <dgm:pt modelId="{AFA8A49B-1950-4DA2-90E3-B2DB281921FF}" type="pres">
      <dgm:prSet presAssocID="{2C155385-92AD-4887-A888-E74972682F22}" presName="level3hierChild" presStyleCnt="0"/>
      <dgm:spPr/>
    </dgm:pt>
    <dgm:pt modelId="{B9190EB9-1CD1-46AF-8E91-9F14A87C5966}" type="pres">
      <dgm:prSet presAssocID="{946B4F6B-81E5-41D0-9891-C688C62E0111}" presName="conn2-1" presStyleLbl="parChTrans1D2" presStyleIdx="1" presStyleCnt="5"/>
      <dgm:spPr/>
    </dgm:pt>
    <dgm:pt modelId="{27D9EE2E-8617-4B14-A4AE-5AF94B68457C}" type="pres">
      <dgm:prSet presAssocID="{946B4F6B-81E5-41D0-9891-C688C62E0111}" presName="connTx" presStyleLbl="parChTrans1D2" presStyleIdx="1" presStyleCnt="5"/>
      <dgm:spPr/>
    </dgm:pt>
    <dgm:pt modelId="{66C6F3AE-0F44-472A-ACA3-94BC18CAAA68}" type="pres">
      <dgm:prSet presAssocID="{8151BDE6-C468-4AA2-8D45-C85B1CAA1874}" presName="root2" presStyleCnt="0"/>
      <dgm:spPr/>
    </dgm:pt>
    <dgm:pt modelId="{04FCC1FA-8F67-4602-8172-615C2ACD4FDE}" type="pres">
      <dgm:prSet presAssocID="{8151BDE6-C468-4AA2-8D45-C85B1CAA1874}" presName="LevelTwoTextNode" presStyleLbl="node2" presStyleIdx="1" presStyleCnt="5" custScaleX="110000" custLinFactNeighborX="553">
        <dgm:presLayoutVars>
          <dgm:chPref val="3"/>
        </dgm:presLayoutVars>
      </dgm:prSet>
      <dgm:spPr/>
    </dgm:pt>
    <dgm:pt modelId="{9E73B29B-8D57-4CEB-8AA0-142AE15591AF}" type="pres">
      <dgm:prSet presAssocID="{8151BDE6-C468-4AA2-8D45-C85B1CAA1874}" presName="level3hierChild" presStyleCnt="0"/>
      <dgm:spPr/>
    </dgm:pt>
    <dgm:pt modelId="{4DD927D7-DD88-457B-8E5C-BFA60BF7147B}" type="pres">
      <dgm:prSet presAssocID="{65A17D4D-66DF-49C7-9074-24B4D8D797D7}" presName="conn2-1" presStyleLbl="parChTrans1D2" presStyleIdx="2" presStyleCnt="5"/>
      <dgm:spPr/>
    </dgm:pt>
    <dgm:pt modelId="{D8A14254-B731-4E9D-BA56-F9229819D591}" type="pres">
      <dgm:prSet presAssocID="{65A17D4D-66DF-49C7-9074-24B4D8D797D7}" presName="connTx" presStyleLbl="parChTrans1D2" presStyleIdx="2" presStyleCnt="5"/>
      <dgm:spPr/>
    </dgm:pt>
    <dgm:pt modelId="{0EB351E1-26ED-4608-A144-7E598B7BDCEC}" type="pres">
      <dgm:prSet presAssocID="{CDCA5452-1428-4927-A30E-4D0EE9C94CD6}" presName="root2" presStyleCnt="0"/>
      <dgm:spPr/>
    </dgm:pt>
    <dgm:pt modelId="{C35E8E0D-0EF3-4F33-A779-19139B0B5AA0}" type="pres">
      <dgm:prSet presAssocID="{CDCA5452-1428-4927-A30E-4D0EE9C94CD6}" presName="LevelTwoTextNode" presStyleLbl="node2" presStyleIdx="2" presStyleCnt="5" custScaleX="110000" custLinFactNeighborX="553">
        <dgm:presLayoutVars>
          <dgm:chPref val="3"/>
        </dgm:presLayoutVars>
      </dgm:prSet>
      <dgm:spPr/>
    </dgm:pt>
    <dgm:pt modelId="{CE1E3A08-B335-4776-B857-2B211DC354BF}" type="pres">
      <dgm:prSet presAssocID="{CDCA5452-1428-4927-A30E-4D0EE9C94CD6}" presName="level3hierChild" presStyleCnt="0"/>
      <dgm:spPr/>
    </dgm:pt>
    <dgm:pt modelId="{97EAA9D3-10A7-4A35-BA89-BE2F39DCA8EF}" type="pres">
      <dgm:prSet presAssocID="{590B7C20-0513-4C59-90D7-E92B3BB8F9EB}" presName="conn2-1" presStyleLbl="parChTrans1D2" presStyleIdx="3" presStyleCnt="5"/>
      <dgm:spPr/>
    </dgm:pt>
    <dgm:pt modelId="{E92C40A5-53D5-4408-8212-DD5FD12E1DDF}" type="pres">
      <dgm:prSet presAssocID="{590B7C20-0513-4C59-90D7-E92B3BB8F9EB}" presName="connTx" presStyleLbl="parChTrans1D2" presStyleIdx="3" presStyleCnt="5"/>
      <dgm:spPr/>
    </dgm:pt>
    <dgm:pt modelId="{B3EF4348-E9DF-445B-8390-701970D0152E}" type="pres">
      <dgm:prSet presAssocID="{64D33366-D8D2-4D83-8D7B-6F81595F358A}" presName="root2" presStyleCnt="0"/>
      <dgm:spPr/>
    </dgm:pt>
    <dgm:pt modelId="{8C84819E-5066-4E0B-BE0C-4D9E6832609F}" type="pres">
      <dgm:prSet presAssocID="{64D33366-D8D2-4D83-8D7B-6F81595F358A}" presName="LevelTwoTextNode" presStyleLbl="node2" presStyleIdx="3" presStyleCnt="5" custScaleX="110000" custLinFactNeighborX="553">
        <dgm:presLayoutVars>
          <dgm:chPref val="3"/>
        </dgm:presLayoutVars>
      </dgm:prSet>
      <dgm:spPr/>
    </dgm:pt>
    <dgm:pt modelId="{D993BB4C-94E0-454A-B03A-D1FC32246F87}" type="pres">
      <dgm:prSet presAssocID="{64D33366-D8D2-4D83-8D7B-6F81595F358A}" presName="level3hierChild" presStyleCnt="0"/>
      <dgm:spPr/>
    </dgm:pt>
    <dgm:pt modelId="{1BB875CC-8123-4AEF-BA65-C383972DA86D}" type="pres">
      <dgm:prSet presAssocID="{49AB342F-7F32-43BF-A9EC-AC4F3591EA66}" presName="conn2-1" presStyleLbl="parChTrans1D2" presStyleIdx="4" presStyleCnt="5"/>
      <dgm:spPr/>
    </dgm:pt>
    <dgm:pt modelId="{F17B0BE5-13B6-4EDA-8F33-0297C6D6050D}" type="pres">
      <dgm:prSet presAssocID="{49AB342F-7F32-43BF-A9EC-AC4F3591EA66}" presName="connTx" presStyleLbl="parChTrans1D2" presStyleIdx="4" presStyleCnt="5"/>
      <dgm:spPr/>
    </dgm:pt>
    <dgm:pt modelId="{DBEEC62D-E55E-4F58-A0F9-D69BE01C2B49}" type="pres">
      <dgm:prSet presAssocID="{D75B4FD2-C9B2-4DC2-A507-11DD38E06AC9}" presName="root2" presStyleCnt="0"/>
      <dgm:spPr/>
    </dgm:pt>
    <dgm:pt modelId="{A757CF8A-0BA6-4DCC-B4CE-D9E19FB7B423}" type="pres">
      <dgm:prSet presAssocID="{D75B4FD2-C9B2-4DC2-A507-11DD38E06AC9}" presName="LevelTwoTextNode" presStyleLbl="node2" presStyleIdx="4" presStyleCnt="5" custScaleX="110000" custLinFactNeighborX="553">
        <dgm:presLayoutVars>
          <dgm:chPref val="3"/>
        </dgm:presLayoutVars>
      </dgm:prSet>
      <dgm:spPr/>
    </dgm:pt>
    <dgm:pt modelId="{D5346500-CFC1-4FD3-AA93-80DA8FC06D64}" type="pres">
      <dgm:prSet presAssocID="{D75B4FD2-C9B2-4DC2-A507-11DD38E06AC9}" presName="level3hierChild" presStyleCnt="0"/>
      <dgm:spPr/>
    </dgm:pt>
  </dgm:ptLst>
  <dgm:cxnLst>
    <dgm:cxn modelId="{5C286F04-1E40-4D85-8843-DE9A098BF7D7}" type="presOf" srcId="{65A17D4D-66DF-49C7-9074-24B4D8D797D7}" destId="{D8A14254-B731-4E9D-BA56-F9229819D591}" srcOrd="1" destOrd="0" presId="urn:microsoft.com/office/officeart/2008/layout/HorizontalMultiLevelHierarchy"/>
    <dgm:cxn modelId="{EE0F4334-95FA-43E2-AA77-463FEC311908}" type="presOf" srcId="{49AB342F-7F32-43BF-A9EC-AC4F3591EA66}" destId="{1BB875CC-8123-4AEF-BA65-C383972DA86D}" srcOrd="0" destOrd="0" presId="urn:microsoft.com/office/officeart/2008/layout/HorizontalMultiLevelHierarchy"/>
    <dgm:cxn modelId="{376B323A-0252-46C3-8C15-6F3AD0945807}" type="presOf" srcId="{2C155385-92AD-4887-A888-E74972682F22}" destId="{2ABA380B-821B-458A-8067-34825485C152}" srcOrd="0" destOrd="0" presId="urn:microsoft.com/office/officeart/2008/layout/HorizontalMultiLevelHierarchy"/>
    <dgm:cxn modelId="{A5F6735C-BB7D-4296-9640-AAAD419267C5}" srcId="{7BC59D16-8231-415C-BB5F-7FA268356240}" destId="{2C155385-92AD-4887-A888-E74972682F22}" srcOrd="0" destOrd="0" parTransId="{FA419BA8-DB10-4B56-8950-DBA9E79AA33F}" sibTransId="{3FEE822D-C5BD-4304-9E2A-5C94FFC737DD}"/>
    <dgm:cxn modelId="{D24C765D-98A1-406D-881D-F316DA0C1F89}" srcId="{CBF550EA-4870-4F20-8E95-742CE875D5EA}" destId="{7BC59D16-8231-415C-BB5F-7FA268356240}" srcOrd="0" destOrd="0" parTransId="{0A2589F4-ABC4-4962-9C9E-CEF7E87E1A6B}" sibTransId="{2BD56EC4-6765-4142-911E-7FA6098F98B6}"/>
    <dgm:cxn modelId="{5E373268-CFC4-448F-A386-96B3A9D2833D}" type="presOf" srcId="{CBF550EA-4870-4F20-8E95-742CE875D5EA}" destId="{B1CE0D4E-326F-4F8E-9E9B-A047B26679B9}" srcOrd="0" destOrd="0" presId="urn:microsoft.com/office/officeart/2008/layout/HorizontalMultiLevelHierarchy"/>
    <dgm:cxn modelId="{FCF15E69-69FE-4305-8222-4FB13F92E47F}" type="presOf" srcId="{FA419BA8-DB10-4B56-8950-DBA9E79AA33F}" destId="{CC6413C9-B2AC-4F77-979B-485CB14ED0EB}" srcOrd="0" destOrd="0" presId="urn:microsoft.com/office/officeart/2008/layout/HorizontalMultiLevelHierarchy"/>
    <dgm:cxn modelId="{9885484B-0956-4D4B-B5D5-D6686516D1B3}" type="presOf" srcId="{65A17D4D-66DF-49C7-9074-24B4D8D797D7}" destId="{4DD927D7-DD88-457B-8E5C-BFA60BF7147B}" srcOrd="0" destOrd="0" presId="urn:microsoft.com/office/officeart/2008/layout/HorizontalMultiLevelHierarchy"/>
    <dgm:cxn modelId="{738FDB4D-9913-4AFA-B5EC-33AA19C3FB2C}" type="presOf" srcId="{7BC59D16-8231-415C-BB5F-7FA268356240}" destId="{AA8DE5BC-1C0E-49AD-A04E-18E99EE02A5F}" srcOrd="0" destOrd="0" presId="urn:microsoft.com/office/officeart/2008/layout/HorizontalMultiLevelHierarchy"/>
    <dgm:cxn modelId="{F9AD9C55-E93F-4A5D-9929-DE86A6515655}" srcId="{7BC59D16-8231-415C-BB5F-7FA268356240}" destId="{64D33366-D8D2-4D83-8D7B-6F81595F358A}" srcOrd="3" destOrd="0" parTransId="{590B7C20-0513-4C59-90D7-E92B3BB8F9EB}" sibTransId="{42CFAD36-DC0E-4660-906D-BE1DA8C8914C}"/>
    <dgm:cxn modelId="{38E27C79-A580-4C37-9B23-6F62E4455EAF}" type="presOf" srcId="{946B4F6B-81E5-41D0-9891-C688C62E0111}" destId="{B9190EB9-1CD1-46AF-8E91-9F14A87C5966}" srcOrd="0" destOrd="0" presId="urn:microsoft.com/office/officeart/2008/layout/HorizontalMultiLevelHierarchy"/>
    <dgm:cxn modelId="{5E4C0F87-CA11-41CB-8D52-1C7307677255}" srcId="{7BC59D16-8231-415C-BB5F-7FA268356240}" destId="{CDCA5452-1428-4927-A30E-4D0EE9C94CD6}" srcOrd="2" destOrd="0" parTransId="{65A17D4D-66DF-49C7-9074-24B4D8D797D7}" sibTransId="{2DC66A0C-2332-4237-85E6-CBD22B3929D5}"/>
    <dgm:cxn modelId="{D6B74588-78EB-4B9C-ADAC-BE2EC6908BDC}" type="presOf" srcId="{590B7C20-0513-4C59-90D7-E92B3BB8F9EB}" destId="{97EAA9D3-10A7-4A35-BA89-BE2F39DCA8EF}" srcOrd="0" destOrd="0" presId="urn:microsoft.com/office/officeart/2008/layout/HorizontalMultiLevelHierarchy"/>
    <dgm:cxn modelId="{92E2FE8C-0000-430A-BC8C-891177A52AFD}" type="presOf" srcId="{D75B4FD2-C9B2-4DC2-A507-11DD38E06AC9}" destId="{A757CF8A-0BA6-4DCC-B4CE-D9E19FB7B423}" srcOrd="0" destOrd="0" presId="urn:microsoft.com/office/officeart/2008/layout/HorizontalMultiLevelHierarchy"/>
    <dgm:cxn modelId="{AC9EBD8E-396C-40DA-976D-E0F9B78389AB}" type="presOf" srcId="{8151BDE6-C468-4AA2-8D45-C85B1CAA1874}" destId="{04FCC1FA-8F67-4602-8172-615C2ACD4FDE}" srcOrd="0" destOrd="0" presId="urn:microsoft.com/office/officeart/2008/layout/HorizontalMultiLevelHierarchy"/>
    <dgm:cxn modelId="{FE04339E-AA69-4458-ABA7-F552C0F282D9}" type="presOf" srcId="{CDCA5452-1428-4927-A30E-4D0EE9C94CD6}" destId="{C35E8E0D-0EF3-4F33-A779-19139B0B5AA0}" srcOrd="0" destOrd="0" presId="urn:microsoft.com/office/officeart/2008/layout/HorizontalMultiLevelHierarchy"/>
    <dgm:cxn modelId="{BFA3B3AB-DD76-447B-A9A8-DE3AA71A1866}" srcId="{7BC59D16-8231-415C-BB5F-7FA268356240}" destId="{8151BDE6-C468-4AA2-8D45-C85B1CAA1874}" srcOrd="1" destOrd="0" parTransId="{946B4F6B-81E5-41D0-9891-C688C62E0111}" sibTransId="{33F4A8F9-371E-4C4B-932D-1A34D68D0E6D}"/>
    <dgm:cxn modelId="{E44F74BA-E514-4CB4-9D4D-C75E949098F5}" type="presOf" srcId="{590B7C20-0513-4C59-90D7-E92B3BB8F9EB}" destId="{E92C40A5-53D5-4408-8212-DD5FD12E1DDF}" srcOrd="1" destOrd="0" presId="urn:microsoft.com/office/officeart/2008/layout/HorizontalMultiLevelHierarchy"/>
    <dgm:cxn modelId="{EBE2FECC-7805-4563-BFA6-4EA78924A63E}" type="presOf" srcId="{946B4F6B-81E5-41D0-9891-C688C62E0111}" destId="{27D9EE2E-8617-4B14-A4AE-5AF94B68457C}" srcOrd="1" destOrd="0" presId="urn:microsoft.com/office/officeart/2008/layout/HorizontalMultiLevelHierarchy"/>
    <dgm:cxn modelId="{3C5D6ECF-85AC-4994-B562-936B3F67E94A}" type="presOf" srcId="{64D33366-D8D2-4D83-8D7B-6F81595F358A}" destId="{8C84819E-5066-4E0B-BE0C-4D9E6832609F}" srcOrd="0" destOrd="0" presId="urn:microsoft.com/office/officeart/2008/layout/HorizontalMultiLevelHierarchy"/>
    <dgm:cxn modelId="{49724CE1-3B52-47D8-BD8D-60E57A636471}" type="presOf" srcId="{FA419BA8-DB10-4B56-8950-DBA9E79AA33F}" destId="{3A5AC940-63F5-420F-A25C-C1C70C3632EF}" srcOrd="1" destOrd="0" presId="urn:microsoft.com/office/officeart/2008/layout/HorizontalMultiLevelHierarchy"/>
    <dgm:cxn modelId="{F069E6E1-19E6-47EC-A142-954FA0B6A69A}" type="presOf" srcId="{49AB342F-7F32-43BF-A9EC-AC4F3591EA66}" destId="{F17B0BE5-13B6-4EDA-8F33-0297C6D6050D}" srcOrd="1" destOrd="0" presId="urn:microsoft.com/office/officeart/2008/layout/HorizontalMultiLevelHierarchy"/>
    <dgm:cxn modelId="{F0AD79F5-0CC5-443A-B447-078405B1900B}" srcId="{7BC59D16-8231-415C-BB5F-7FA268356240}" destId="{D75B4FD2-C9B2-4DC2-A507-11DD38E06AC9}" srcOrd="4" destOrd="0" parTransId="{49AB342F-7F32-43BF-A9EC-AC4F3591EA66}" sibTransId="{15F7039F-B57D-49BD-A387-5DF54B1AC7C2}"/>
    <dgm:cxn modelId="{38A898D7-7CB6-4C08-BD0F-03831469E9B9}" type="presParOf" srcId="{B1CE0D4E-326F-4F8E-9E9B-A047B26679B9}" destId="{9EC99037-2462-4628-9F89-21D2B96D5803}" srcOrd="0" destOrd="0" presId="urn:microsoft.com/office/officeart/2008/layout/HorizontalMultiLevelHierarchy"/>
    <dgm:cxn modelId="{34923A89-76FD-446D-AF53-307FBDE7DB48}" type="presParOf" srcId="{9EC99037-2462-4628-9F89-21D2B96D5803}" destId="{AA8DE5BC-1C0E-49AD-A04E-18E99EE02A5F}" srcOrd="0" destOrd="0" presId="urn:microsoft.com/office/officeart/2008/layout/HorizontalMultiLevelHierarchy"/>
    <dgm:cxn modelId="{DA8A90D7-1533-46BD-ABA1-261180B213DE}" type="presParOf" srcId="{9EC99037-2462-4628-9F89-21D2B96D5803}" destId="{9D4B2555-E22E-4ED4-9C3D-012307559838}" srcOrd="1" destOrd="0" presId="urn:microsoft.com/office/officeart/2008/layout/HorizontalMultiLevelHierarchy"/>
    <dgm:cxn modelId="{1ED41DB3-A310-46AB-A311-5F4027156B9E}" type="presParOf" srcId="{9D4B2555-E22E-4ED4-9C3D-012307559838}" destId="{CC6413C9-B2AC-4F77-979B-485CB14ED0EB}" srcOrd="0" destOrd="0" presId="urn:microsoft.com/office/officeart/2008/layout/HorizontalMultiLevelHierarchy"/>
    <dgm:cxn modelId="{D55EC9A7-B4D7-4A53-823B-C62CC45FD95C}" type="presParOf" srcId="{CC6413C9-B2AC-4F77-979B-485CB14ED0EB}" destId="{3A5AC940-63F5-420F-A25C-C1C70C3632EF}" srcOrd="0" destOrd="0" presId="urn:microsoft.com/office/officeart/2008/layout/HorizontalMultiLevelHierarchy"/>
    <dgm:cxn modelId="{7F1186B2-3462-4F3E-AA0F-732A1872AE49}" type="presParOf" srcId="{9D4B2555-E22E-4ED4-9C3D-012307559838}" destId="{E24B28AF-47F6-40CB-BA6B-B5DAFF269C41}" srcOrd="1" destOrd="0" presId="urn:microsoft.com/office/officeart/2008/layout/HorizontalMultiLevelHierarchy"/>
    <dgm:cxn modelId="{69CD3099-86A2-445E-B189-8EB5B8BB720B}" type="presParOf" srcId="{E24B28AF-47F6-40CB-BA6B-B5DAFF269C41}" destId="{2ABA380B-821B-458A-8067-34825485C152}" srcOrd="0" destOrd="0" presId="urn:microsoft.com/office/officeart/2008/layout/HorizontalMultiLevelHierarchy"/>
    <dgm:cxn modelId="{AA69528C-733F-4F27-83AC-9EB90B06AF87}" type="presParOf" srcId="{E24B28AF-47F6-40CB-BA6B-B5DAFF269C41}" destId="{AFA8A49B-1950-4DA2-90E3-B2DB281921FF}" srcOrd="1" destOrd="0" presId="urn:microsoft.com/office/officeart/2008/layout/HorizontalMultiLevelHierarchy"/>
    <dgm:cxn modelId="{A6248ABF-FE67-4FAB-B769-2CC504C27C06}" type="presParOf" srcId="{9D4B2555-E22E-4ED4-9C3D-012307559838}" destId="{B9190EB9-1CD1-46AF-8E91-9F14A87C5966}" srcOrd="2" destOrd="0" presId="urn:microsoft.com/office/officeart/2008/layout/HorizontalMultiLevelHierarchy"/>
    <dgm:cxn modelId="{26ECF78B-4CED-4BFF-A94E-ED000ECCD9FD}" type="presParOf" srcId="{B9190EB9-1CD1-46AF-8E91-9F14A87C5966}" destId="{27D9EE2E-8617-4B14-A4AE-5AF94B68457C}" srcOrd="0" destOrd="0" presId="urn:microsoft.com/office/officeart/2008/layout/HorizontalMultiLevelHierarchy"/>
    <dgm:cxn modelId="{93D320AC-6CF6-4D4B-80E8-864FF13C01A5}" type="presParOf" srcId="{9D4B2555-E22E-4ED4-9C3D-012307559838}" destId="{66C6F3AE-0F44-472A-ACA3-94BC18CAAA68}" srcOrd="3" destOrd="0" presId="urn:microsoft.com/office/officeart/2008/layout/HorizontalMultiLevelHierarchy"/>
    <dgm:cxn modelId="{9ED961BA-F2E8-4A8E-A88E-D05A4C4C660D}" type="presParOf" srcId="{66C6F3AE-0F44-472A-ACA3-94BC18CAAA68}" destId="{04FCC1FA-8F67-4602-8172-615C2ACD4FDE}" srcOrd="0" destOrd="0" presId="urn:microsoft.com/office/officeart/2008/layout/HorizontalMultiLevelHierarchy"/>
    <dgm:cxn modelId="{FC6A43D3-8B34-4593-834F-E8D520B779A4}" type="presParOf" srcId="{66C6F3AE-0F44-472A-ACA3-94BC18CAAA68}" destId="{9E73B29B-8D57-4CEB-8AA0-142AE15591AF}" srcOrd="1" destOrd="0" presId="urn:microsoft.com/office/officeart/2008/layout/HorizontalMultiLevelHierarchy"/>
    <dgm:cxn modelId="{0FBAD4F9-93FD-47CA-9898-9D1038CDBB53}" type="presParOf" srcId="{9D4B2555-E22E-4ED4-9C3D-012307559838}" destId="{4DD927D7-DD88-457B-8E5C-BFA60BF7147B}" srcOrd="4" destOrd="0" presId="urn:microsoft.com/office/officeart/2008/layout/HorizontalMultiLevelHierarchy"/>
    <dgm:cxn modelId="{13A41970-2299-4FFF-A77A-02F7046608F4}" type="presParOf" srcId="{4DD927D7-DD88-457B-8E5C-BFA60BF7147B}" destId="{D8A14254-B731-4E9D-BA56-F9229819D591}" srcOrd="0" destOrd="0" presId="urn:microsoft.com/office/officeart/2008/layout/HorizontalMultiLevelHierarchy"/>
    <dgm:cxn modelId="{0757FC1E-DF93-4B39-B291-E878F8004DBA}" type="presParOf" srcId="{9D4B2555-E22E-4ED4-9C3D-012307559838}" destId="{0EB351E1-26ED-4608-A144-7E598B7BDCEC}" srcOrd="5" destOrd="0" presId="urn:microsoft.com/office/officeart/2008/layout/HorizontalMultiLevelHierarchy"/>
    <dgm:cxn modelId="{E9B96151-22DE-4178-8684-C09AFB08D5F9}" type="presParOf" srcId="{0EB351E1-26ED-4608-A144-7E598B7BDCEC}" destId="{C35E8E0D-0EF3-4F33-A779-19139B0B5AA0}" srcOrd="0" destOrd="0" presId="urn:microsoft.com/office/officeart/2008/layout/HorizontalMultiLevelHierarchy"/>
    <dgm:cxn modelId="{D81AD821-CD3E-4A3E-B362-ACC1224DE309}" type="presParOf" srcId="{0EB351E1-26ED-4608-A144-7E598B7BDCEC}" destId="{CE1E3A08-B335-4776-B857-2B211DC354BF}" srcOrd="1" destOrd="0" presId="urn:microsoft.com/office/officeart/2008/layout/HorizontalMultiLevelHierarchy"/>
    <dgm:cxn modelId="{950186FF-9C90-44F5-A52A-C663702FE7F3}" type="presParOf" srcId="{9D4B2555-E22E-4ED4-9C3D-012307559838}" destId="{97EAA9D3-10A7-4A35-BA89-BE2F39DCA8EF}" srcOrd="6" destOrd="0" presId="urn:microsoft.com/office/officeart/2008/layout/HorizontalMultiLevelHierarchy"/>
    <dgm:cxn modelId="{6692A9CE-5647-4226-8DE0-84A3FF3C675B}" type="presParOf" srcId="{97EAA9D3-10A7-4A35-BA89-BE2F39DCA8EF}" destId="{E92C40A5-53D5-4408-8212-DD5FD12E1DDF}" srcOrd="0" destOrd="0" presId="urn:microsoft.com/office/officeart/2008/layout/HorizontalMultiLevelHierarchy"/>
    <dgm:cxn modelId="{D61C3595-2092-40C3-B5C9-6FD060B8AA4D}" type="presParOf" srcId="{9D4B2555-E22E-4ED4-9C3D-012307559838}" destId="{B3EF4348-E9DF-445B-8390-701970D0152E}" srcOrd="7" destOrd="0" presId="urn:microsoft.com/office/officeart/2008/layout/HorizontalMultiLevelHierarchy"/>
    <dgm:cxn modelId="{0D5FDA26-1A99-4A1E-9105-C79F82B7720F}" type="presParOf" srcId="{B3EF4348-E9DF-445B-8390-701970D0152E}" destId="{8C84819E-5066-4E0B-BE0C-4D9E6832609F}" srcOrd="0" destOrd="0" presId="urn:microsoft.com/office/officeart/2008/layout/HorizontalMultiLevelHierarchy"/>
    <dgm:cxn modelId="{E2877C25-5BC6-4369-BC06-CF27D260588F}" type="presParOf" srcId="{B3EF4348-E9DF-445B-8390-701970D0152E}" destId="{D993BB4C-94E0-454A-B03A-D1FC32246F87}" srcOrd="1" destOrd="0" presId="urn:microsoft.com/office/officeart/2008/layout/HorizontalMultiLevelHierarchy"/>
    <dgm:cxn modelId="{87054C6C-068B-43EF-BE76-68E59AB95E68}" type="presParOf" srcId="{9D4B2555-E22E-4ED4-9C3D-012307559838}" destId="{1BB875CC-8123-4AEF-BA65-C383972DA86D}" srcOrd="8" destOrd="0" presId="urn:microsoft.com/office/officeart/2008/layout/HorizontalMultiLevelHierarchy"/>
    <dgm:cxn modelId="{4428A9AE-A583-463A-94BC-2E9F1E122C21}" type="presParOf" srcId="{1BB875CC-8123-4AEF-BA65-C383972DA86D}" destId="{F17B0BE5-13B6-4EDA-8F33-0297C6D6050D}" srcOrd="0" destOrd="0" presId="urn:microsoft.com/office/officeart/2008/layout/HorizontalMultiLevelHierarchy"/>
    <dgm:cxn modelId="{168349E5-5B18-406A-A23A-388397212561}" type="presParOf" srcId="{9D4B2555-E22E-4ED4-9C3D-012307559838}" destId="{DBEEC62D-E55E-4F58-A0F9-D69BE01C2B49}" srcOrd="9" destOrd="0" presId="urn:microsoft.com/office/officeart/2008/layout/HorizontalMultiLevelHierarchy"/>
    <dgm:cxn modelId="{42486726-5CA5-4CB5-BEBD-888BCA92AFE3}" type="presParOf" srcId="{DBEEC62D-E55E-4F58-A0F9-D69BE01C2B49}" destId="{A757CF8A-0BA6-4DCC-B4CE-D9E19FB7B423}" srcOrd="0" destOrd="0" presId="urn:microsoft.com/office/officeart/2008/layout/HorizontalMultiLevelHierarchy"/>
    <dgm:cxn modelId="{C43A6BB8-F103-4BDA-9325-5DB867C566B2}" type="presParOf" srcId="{DBEEC62D-E55E-4F58-A0F9-D69BE01C2B49}" destId="{D5346500-CFC1-4FD3-AA93-80DA8FC06D6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1AA2A-98B8-46E8-AD76-F8BB753EA524}">
      <dsp:nvSpPr>
        <dsp:cNvPr id="0" name=""/>
        <dsp:cNvSpPr/>
      </dsp:nvSpPr>
      <dsp:spPr>
        <a:xfrm>
          <a:off x="4630" y="80936"/>
          <a:ext cx="2368424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gency FB" panose="020B0503020202020204" pitchFamily="34" charset="0"/>
            </a:rPr>
            <a:t>Classification</a:t>
          </a:r>
          <a:endParaRPr lang="en-GB" sz="1600" kern="1200" dirty="0"/>
        </a:p>
      </dsp:txBody>
      <dsp:txXfrm>
        <a:off x="4630" y="80936"/>
        <a:ext cx="2368424" cy="316800"/>
      </dsp:txXfrm>
    </dsp:sp>
    <dsp:sp modelId="{4EDEFD49-0044-4F9B-B30C-1921832B6CFE}">
      <dsp:nvSpPr>
        <dsp:cNvPr id="0" name=""/>
        <dsp:cNvSpPr/>
      </dsp:nvSpPr>
      <dsp:spPr>
        <a:xfrm>
          <a:off x="2373054" y="61136"/>
          <a:ext cx="473684" cy="356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29AB2-C775-4B47-9810-549595DD2A73}">
      <dsp:nvSpPr>
        <dsp:cNvPr id="0" name=""/>
        <dsp:cNvSpPr/>
      </dsp:nvSpPr>
      <dsp:spPr>
        <a:xfrm>
          <a:off x="3040843" y="61136"/>
          <a:ext cx="6442114" cy="35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600" kern="1200" dirty="0">
              <a:latin typeface="Agency FB" panose="020B0503020202020204" pitchFamily="34" charset="0"/>
            </a:rPr>
            <a:t>The class label of a data point is determined by the majority vote of its K nearest </a:t>
          </a:r>
          <a:r>
            <a:rPr lang="en-GB" sz="1600" kern="1200" dirty="0" err="1">
              <a:latin typeface="Agency FB" panose="020B0503020202020204" pitchFamily="34" charset="0"/>
            </a:rPr>
            <a:t>neighbors</a:t>
          </a:r>
          <a:r>
            <a:rPr lang="en-GB" sz="1600" kern="1200" dirty="0">
              <a:latin typeface="Agency FB" panose="020B0503020202020204" pitchFamily="34" charset="0"/>
            </a:rPr>
            <a:t>.</a:t>
          </a:r>
          <a:endParaRPr lang="en-GB" sz="1600" kern="1200" dirty="0"/>
        </a:p>
      </dsp:txBody>
      <dsp:txXfrm>
        <a:off x="3040843" y="61136"/>
        <a:ext cx="6442114" cy="356400"/>
      </dsp:txXfrm>
    </dsp:sp>
    <dsp:sp modelId="{23C18BCC-9E10-41E7-86C6-340FDAF3221E}">
      <dsp:nvSpPr>
        <dsp:cNvPr id="0" name=""/>
        <dsp:cNvSpPr/>
      </dsp:nvSpPr>
      <dsp:spPr>
        <a:xfrm>
          <a:off x="4630" y="494936"/>
          <a:ext cx="1833752" cy="31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latin typeface="Agency FB" panose="020B0503020202020204" pitchFamily="34" charset="0"/>
            </a:rPr>
            <a:t>  Regression    </a:t>
          </a:r>
          <a:endParaRPr lang="en-GB" sz="1600" kern="1200" dirty="0"/>
        </a:p>
      </dsp:txBody>
      <dsp:txXfrm>
        <a:off x="4630" y="494936"/>
        <a:ext cx="1833752" cy="316800"/>
      </dsp:txXfrm>
    </dsp:sp>
    <dsp:sp modelId="{3D4AE9A2-A28E-47A9-A382-5DCEDCF89DC1}">
      <dsp:nvSpPr>
        <dsp:cNvPr id="0" name=""/>
        <dsp:cNvSpPr/>
      </dsp:nvSpPr>
      <dsp:spPr>
        <a:xfrm>
          <a:off x="1838382" y="475136"/>
          <a:ext cx="473684" cy="356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0B813-AE92-4EC6-96A4-AC76C3B857F7}">
      <dsp:nvSpPr>
        <dsp:cNvPr id="0" name=""/>
        <dsp:cNvSpPr/>
      </dsp:nvSpPr>
      <dsp:spPr>
        <a:xfrm>
          <a:off x="2501541" y="475136"/>
          <a:ext cx="6442114" cy="35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600" kern="1200" dirty="0">
              <a:latin typeface="Agency FB" panose="020B0503020202020204" pitchFamily="34" charset="0"/>
            </a:rPr>
            <a:t>The prediction is the average (or weighted average) of the values of its K nearest </a:t>
          </a:r>
          <a:r>
            <a:rPr lang="en-GB" sz="1600" kern="1200" dirty="0" err="1">
              <a:latin typeface="Agency FB" panose="020B0503020202020204" pitchFamily="34" charset="0"/>
            </a:rPr>
            <a:t>neighbors</a:t>
          </a:r>
          <a:r>
            <a:rPr lang="en-GB" sz="1600" kern="1200" dirty="0">
              <a:latin typeface="Agency FB" panose="020B0503020202020204" pitchFamily="34" charset="0"/>
            </a:rPr>
            <a:t>.</a:t>
          </a:r>
          <a:endParaRPr lang="en-GB" sz="1600" kern="1200" dirty="0"/>
        </a:p>
      </dsp:txBody>
      <dsp:txXfrm>
        <a:off x="2501541" y="475136"/>
        <a:ext cx="6442114" cy="35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75CC-8123-4AEF-BA65-C383972DA86D}">
      <dsp:nvSpPr>
        <dsp:cNvPr id="0" name=""/>
        <dsp:cNvSpPr/>
      </dsp:nvSpPr>
      <dsp:spPr>
        <a:xfrm>
          <a:off x="774034" y="1259568"/>
          <a:ext cx="282963" cy="1049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481" y="0"/>
              </a:lnTo>
              <a:lnTo>
                <a:pt x="141481" y="1049352"/>
              </a:lnTo>
              <a:lnTo>
                <a:pt x="282963" y="10493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Agency FB" panose="020B0503020202020204" pitchFamily="34" charset="0"/>
          </a:endParaRPr>
        </a:p>
      </dsp:txBody>
      <dsp:txXfrm>
        <a:off x="888345" y="1757073"/>
        <a:ext cx="54341" cy="54341"/>
      </dsp:txXfrm>
    </dsp:sp>
    <dsp:sp modelId="{97EAA9D3-10A7-4A35-BA89-BE2F39DCA8EF}">
      <dsp:nvSpPr>
        <dsp:cNvPr id="0" name=""/>
        <dsp:cNvSpPr/>
      </dsp:nvSpPr>
      <dsp:spPr>
        <a:xfrm>
          <a:off x="774034" y="1259568"/>
          <a:ext cx="282963" cy="524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481" y="0"/>
              </a:lnTo>
              <a:lnTo>
                <a:pt x="141481" y="524676"/>
              </a:lnTo>
              <a:lnTo>
                <a:pt x="282963" y="524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Agency FB" panose="020B0503020202020204" pitchFamily="34" charset="0"/>
          </a:endParaRPr>
        </a:p>
      </dsp:txBody>
      <dsp:txXfrm>
        <a:off x="900613" y="1507003"/>
        <a:ext cx="29805" cy="29805"/>
      </dsp:txXfrm>
    </dsp:sp>
    <dsp:sp modelId="{4DD927D7-DD88-457B-8E5C-BFA60BF7147B}">
      <dsp:nvSpPr>
        <dsp:cNvPr id="0" name=""/>
        <dsp:cNvSpPr/>
      </dsp:nvSpPr>
      <dsp:spPr>
        <a:xfrm>
          <a:off x="774034" y="1213847"/>
          <a:ext cx="28296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296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Agency FB" panose="020B0503020202020204" pitchFamily="34" charset="0"/>
          </a:endParaRPr>
        </a:p>
      </dsp:txBody>
      <dsp:txXfrm>
        <a:off x="908442" y="1252493"/>
        <a:ext cx="14148" cy="14148"/>
      </dsp:txXfrm>
    </dsp:sp>
    <dsp:sp modelId="{B9190EB9-1CD1-46AF-8E91-9F14A87C5966}">
      <dsp:nvSpPr>
        <dsp:cNvPr id="0" name=""/>
        <dsp:cNvSpPr/>
      </dsp:nvSpPr>
      <dsp:spPr>
        <a:xfrm>
          <a:off x="774034" y="734891"/>
          <a:ext cx="282963" cy="524676"/>
        </a:xfrm>
        <a:custGeom>
          <a:avLst/>
          <a:gdLst/>
          <a:ahLst/>
          <a:cxnLst/>
          <a:rect l="0" t="0" r="0" b="0"/>
          <a:pathLst>
            <a:path>
              <a:moveTo>
                <a:pt x="0" y="524676"/>
              </a:moveTo>
              <a:lnTo>
                <a:pt x="141481" y="524676"/>
              </a:lnTo>
              <a:lnTo>
                <a:pt x="141481" y="0"/>
              </a:lnTo>
              <a:lnTo>
                <a:pt x="2829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Agency FB" panose="020B0503020202020204" pitchFamily="34" charset="0"/>
          </a:endParaRPr>
        </a:p>
      </dsp:txBody>
      <dsp:txXfrm>
        <a:off x="900613" y="982326"/>
        <a:ext cx="29805" cy="29805"/>
      </dsp:txXfrm>
    </dsp:sp>
    <dsp:sp modelId="{CC6413C9-B2AC-4F77-979B-485CB14ED0EB}">
      <dsp:nvSpPr>
        <dsp:cNvPr id="0" name=""/>
        <dsp:cNvSpPr/>
      </dsp:nvSpPr>
      <dsp:spPr>
        <a:xfrm>
          <a:off x="774034" y="210215"/>
          <a:ext cx="282963" cy="1049352"/>
        </a:xfrm>
        <a:custGeom>
          <a:avLst/>
          <a:gdLst/>
          <a:ahLst/>
          <a:cxnLst/>
          <a:rect l="0" t="0" r="0" b="0"/>
          <a:pathLst>
            <a:path>
              <a:moveTo>
                <a:pt x="0" y="1049352"/>
              </a:moveTo>
              <a:lnTo>
                <a:pt x="141481" y="1049352"/>
              </a:lnTo>
              <a:lnTo>
                <a:pt x="141481" y="0"/>
              </a:lnTo>
              <a:lnTo>
                <a:pt x="2829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latin typeface="Agency FB" panose="020B0503020202020204" pitchFamily="34" charset="0"/>
          </a:endParaRPr>
        </a:p>
      </dsp:txBody>
      <dsp:txXfrm>
        <a:off x="888345" y="707720"/>
        <a:ext cx="54341" cy="54341"/>
      </dsp:txXfrm>
    </dsp:sp>
    <dsp:sp modelId="{AA8DE5BC-1C0E-49AD-A04E-18E99EE02A5F}">
      <dsp:nvSpPr>
        <dsp:cNvPr id="0" name=""/>
        <dsp:cNvSpPr/>
      </dsp:nvSpPr>
      <dsp:spPr>
        <a:xfrm rot="16200000">
          <a:off x="-540418" y="1049697"/>
          <a:ext cx="2209164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>
              <a:ln>
                <a:noFill/>
              </a:ln>
              <a:solidFill>
                <a:schemeClr val="bg1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Agency FB" panose="020B0503020202020204" pitchFamily="34" charset="0"/>
            </a:rPr>
            <a:t>How KNN Works</a:t>
          </a:r>
          <a:endParaRPr kumimoji="0" lang="en-GB" sz="1000" b="0" i="0" u="none" strike="noStrike" kern="1200" cap="none" spc="0" normalizeH="0" baseline="0" noProof="0" dirty="0">
            <a:ln>
              <a:noFill/>
            </a:ln>
            <a:solidFill>
              <a:schemeClr val="bg1"/>
            </a:solidFill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uLnTx/>
            <a:uFillTx/>
            <a:latin typeface="Agency FB" panose="020B0503020202020204" pitchFamily="34" charset="0"/>
            <a:ea typeface="+mn-ea"/>
            <a:cs typeface="+mn-cs"/>
          </a:endParaRPr>
        </a:p>
      </dsp:txBody>
      <dsp:txXfrm>
        <a:off x="-540418" y="1049697"/>
        <a:ext cx="2209164" cy="419741"/>
      </dsp:txXfrm>
    </dsp:sp>
    <dsp:sp modelId="{2ABA380B-821B-458A-8067-34825485C152}">
      <dsp:nvSpPr>
        <dsp:cNvPr id="0" name=""/>
        <dsp:cNvSpPr/>
      </dsp:nvSpPr>
      <dsp:spPr>
        <a:xfrm>
          <a:off x="1056998" y="344"/>
          <a:ext cx="1514426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>
              <a:latin typeface="Agency FB" panose="020B0503020202020204" pitchFamily="34" charset="0"/>
            </a:rPr>
            <a:t>Choose the Number of </a:t>
          </a:r>
          <a:r>
            <a:rPr lang="en-GB" sz="1000" b="1" i="0" kern="1200" dirty="0" err="1">
              <a:latin typeface="Agency FB" panose="020B0503020202020204" pitchFamily="34" charset="0"/>
            </a:rPr>
            <a:t>Neighbors</a:t>
          </a:r>
          <a:r>
            <a:rPr lang="en-GB" sz="1000" b="1" i="0" kern="1200" dirty="0">
              <a:latin typeface="Agency FB" panose="020B0503020202020204" pitchFamily="34" charset="0"/>
            </a:rPr>
            <a:t> (K)</a:t>
          </a:r>
          <a:endParaRPr lang="en-GB" sz="1000" kern="1200" dirty="0">
            <a:latin typeface="Agency FB" panose="020B0503020202020204" pitchFamily="34" charset="0"/>
          </a:endParaRPr>
        </a:p>
      </dsp:txBody>
      <dsp:txXfrm>
        <a:off x="1056998" y="344"/>
        <a:ext cx="1514426" cy="419741"/>
      </dsp:txXfrm>
    </dsp:sp>
    <dsp:sp modelId="{04FCC1FA-8F67-4602-8172-615C2ACD4FDE}">
      <dsp:nvSpPr>
        <dsp:cNvPr id="0" name=""/>
        <dsp:cNvSpPr/>
      </dsp:nvSpPr>
      <dsp:spPr>
        <a:xfrm>
          <a:off x="1056998" y="525020"/>
          <a:ext cx="1514426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>
              <a:latin typeface="Agency FB" panose="020B0503020202020204" pitchFamily="34" charset="0"/>
            </a:rPr>
            <a:t>Calculate Euclidean Distance</a:t>
          </a:r>
          <a:endParaRPr lang="en-GB" sz="1000" kern="1200" dirty="0">
            <a:latin typeface="Agency FB" panose="020B0503020202020204" pitchFamily="34" charset="0"/>
          </a:endParaRPr>
        </a:p>
      </dsp:txBody>
      <dsp:txXfrm>
        <a:off x="1056998" y="525020"/>
        <a:ext cx="1514426" cy="419741"/>
      </dsp:txXfrm>
    </dsp:sp>
    <dsp:sp modelId="{C35E8E0D-0EF3-4F33-A779-19139B0B5AA0}">
      <dsp:nvSpPr>
        <dsp:cNvPr id="0" name=""/>
        <dsp:cNvSpPr/>
      </dsp:nvSpPr>
      <dsp:spPr>
        <a:xfrm>
          <a:off x="1056998" y="1049697"/>
          <a:ext cx="1514426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>
              <a:latin typeface="Agency FB" panose="020B0503020202020204" pitchFamily="34" charset="0"/>
            </a:rPr>
            <a:t>Identify Nearest </a:t>
          </a:r>
          <a:r>
            <a:rPr lang="en-GB" sz="1000" b="1" i="0" kern="1200" dirty="0" err="1">
              <a:latin typeface="Agency FB" panose="020B0503020202020204" pitchFamily="34" charset="0"/>
            </a:rPr>
            <a:t>Neighbors</a:t>
          </a:r>
          <a:endParaRPr lang="en-GB" sz="1000" kern="1200" dirty="0">
            <a:latin typeface="Agency FB" panose="020B0503020202020204" pitchFamily="34" charset="0"/>
          </a:endParaRPr>
        </a:p>
      </dsp:txBody>
      <dsp:txXfrm>
        <a:off x="1056998" y="1049697"/>
        <a:ext cx="1514426" cy="419741"/>
      </dsp:txXfrm>
    </dsp:sp>
    <dsp:sp modelId="{8C84819E-5066-4E0B-BE0C-4D9E6832609F}">
      <dsp:nvSpPr>
        <dsp:cNvPr id="0" name=""/>
        <dsp:cNvSpPr/>
      </dsp:nvSpPr>
      <dsp:spPr>
        <a:xfrm>
          <a:off x="1056998" y="1574373"/>
          <a:ext cx="1514426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 dirty="0">
              <a:latin typeface="Agency FB" panose="020B0503020202020204" pitchFamily="34" charset="0"/>
            </a:rPr>
            <a:t>Count Data Points in Each Category</a:t>
          </a:r>
          <a:endParaRPr lang="en-GB" sz="1000" kern="1200" dirty="0">
            <a:latin typeface="Agency FB" panose="020B0503020202020204" pitchFamily="34" charset="0"/>
          </a:endParaRPr>
        </a:p>
      </dsp:txBody>
      <dsp:txXfrm>
        <a:off x="1056998" y="1574373"/>
        <a:ext cx="1514426" cy="419741"/>
      </dsp:txXfrm>
    </dsp:sp>
    <dsp:sp modelId="{A757CF8A-0BA6-4DCC-B4CE-D9E19FB7B423}">
      <dsp:nvSpPr>
        <dsp:cNvPr id="0" name=""/>
        <dsp:cNvSpPr/>
      </dsp:nvSpPr>
      <dsp:spPr>
        <a:xfrm>
          <a:off x="1056998" y="2099050"/>
          <a:ext cx="1514426" cy="4197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kern="1200">
              <a:latin typeface="Agency FB" panose="020B0503020202020204" pitchFamily="34" charset="0"/>
            </a:rPr>
            <a:t>Assign to the Majority Category</a:t>
          </a:r>
          <a:endParaRPr lang="en-GB" sz="1000" kern="1200" dirty="0">
            <a:latin typeface="Agency FB" panose="020B0503020202020204" pitchFamily="34" charset="0"/>
          </a:endParaRPr>
        </a:p>
      </dsp:txBody>
      <dsp:txXfrm>
        <a:off x="1056998" y="2099050"/>
        <a:ext cx="1514426" cy="419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19.53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794 817,'-19'3,"0"0,1 2,-1 0,1 1,0 0,1 2,-20 10,17-8,-86 38,3 6,-162 110,250-152,1 1,-18 22,-7 6,37-39,1-1,-1 1,1-1,-1 1,0-1,0 0,1 0,-1 0,0 0,0 0,0 0,-4 1,-1-9,6-16,6 3,0 0,1 1,1 0,1 0,0 1,2 0,17-27,-12 21,426-654,-319 498,-90 131,-17 24,2 0,37-43,-54 68,1-1,-1 1,0-1,1 1,-1-1,0 1,1-1,-1 1,0 0,1-1,-1 1,1 0,-1-1,1 1,-1 0,1-1,-1 1,1 0,-1 0,1 0,0-1,-1 1,1 0,-1 0,1 0,-1 0,1 0,0 0,-1 0,1 0,-1 1,1-1,-1 0,1 0,-1 0,1 0,-1 1,1-1,-1 0,2 1,2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49.214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3028 1291,'-57'43,"-113"62,46-31,-979 645,958-611,145-108,-1 1,0 0,1-1,-1 1,0-1,1 1,-1-1,0 1,0-1,0 1,0-1,1 0,-1 0,0 1,0-1,0 0,0 0,0 0,0 0,0 0,1 0,-1 0,0 0,0 0,-1-1,1 0,1 1,-1-1,1 0,0 0,-1 0,1 0,0 0,-1 0,1 0,0 1,0-1,0 0,0 0,0 0,0 0,0 0,0 0,1 0,-1-1,17-49,3 16,1 1,2 1,2 1,1 1,36-34,-34 35,391-403,81-86,-52 13,-44-35,-388 524,-16 17,1 0,-1 0,0 0,1 0,-1 0,0 0,1 0,-1 0,0 0,1 0,-1 0,0 0,1 0,-1 1,0-1,0 0,1 0,-1 0,0 0,0 1,1-1,-1 0,0 0,0 0,1 1,-1-1,0 0,0 0,0 1,0-1,1 0,-1 0,0 1,0-1,0 0,0 1,0-1,1 5,0 0,-1 0,1 0,-1-1,0 1,-1 0,1 0,-3 8,-63 225,57-209,-83 245,-39 95,-41 88,-35 77,-75 188,-360 940,47 19,271-730,167-495,67-177,-81 438,156-632,-119 692,35 1,87-571,14 218,7-341,3 0,38 134,-35-159,-10-39,8 37,3 0,39 92,-53-144,0-1,1 0,-1 0,1 0,0 0,0-1,1 1,-1-1,1 0,-1 0,1 0,0 0,0-1,1 1,-1-1,0 0,1 0,-1-1,1 1,0-1,-1 0,1-1,0 1,0-1,0 0,8 0,11-3,-1-1,0-1,-1-1,33-13,6-1,132-26,1 9,257-17,-425 52,18-2,1 2,68 6,-102-3,1 1,-1 0,0 0,1 1,-1 1,0 0,-1 0,1 1,-1 0,0 1,0 0,0 1,-1 0,0 1,8 8,-5-1,-1 1,-1-1,0 2,-1-1,-1 1,0 1,-2-1,7 25,0 17,8 80,-6 26,-9 262,-57 169,-38-66,59-398,-95 248,116-357,6-13,-1-1,0 1,0-1,0 0,-1 0,-1-1,0 0,0 0,-10 11,15-18,1-1,-1 1,1-1,0 0,-1 1,1-1,-1 1,1-1,-1 0,0 1,1-1,-1 0,1 0,-1 1,1-1,-1 0,0 0,1 0,-1 0,0 0,1 0,-1 0,1 0,-1 0,0 0,1 0,-1 0,0-1,1 1,-1 0,1 0,-1 0,1-1,-1 1,1 0,-1-1,1 1,-1-1,1 1,-1-1,1 1,-1-1,1 1,0-1,-1 0,-8-34,5-17,3-57,1 76,51-771,53 2,-63 503,155-1057,-195 1348,11-90,-12 97,0 0,0 0,0 0,0 0,-1 0,1 0,0 0,0 0,-1 0,1 0,0 0,-1 0,1 0,-1 0,1 1,-1-1,0 0,1 0,-1 1,0-1,0 0,1 1,-1-1,0 0,0 1,0-1,0 1,0-1,0 1,0 0,0-1,0 1,-1 0,-40 0,28 2,-106 10,0 5,-189 54,-223 113,110 8,-1-1,414-187,1 0,0-1,0 0,-1 0,1-1,-1 0,0-1,-9 1,17-2,0 1,1-1,-1 0,0 0,1-1,-1 1,0 0,1 0,-1 0,0 0,1-1,-1 1,0 0,1-1,-1 1,1 0,-1-1,1 1,-1-1,1 1,-1-1,1 1,-1-1,1 1,-1-1,1 1,0-1,-1 0,1 1,0-1,0 1,-1-1,1 0,0 1,0-1,0-1,8-30,8-2,1 1,40-56,-20 32,827-1294,-743 1162,216-320,-315 479,-1-2,25-49,-41 68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2:22:09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292 538 24575,'-58'8'0,"49"-6"0,-1 0 0,0-1 0,0 0 0,0 0 0,0-1 0,-16-2 0,24 1 0,-1 1 0,1-1 0,-1 0 0,1 0 0,0 0 0,-1-1 0,1 1 0,0-1 0,0 1 0,0-1 0,0 0 0,0 0 0,0 1 0,0-1 0,1-1 0,-1 1 0,1 0 0,-1 0 0,1-1 0,0 1 0,0 0 0,0-1 0,0 1 0,0-1 0,1 1 0,-1-1 0,1 0 0,0 1 0,0-5 0,-1-7 0,1 0 0,0 1 0,1-1 0,1 1 0,0-1 0,1 1 0,1 0 0,0 0 0,0 0 0,1 0 0,1 1 0,0 0 0,1 0 0,0 0 0,1 1 0,0 0 0,1 1 0,0-1 0,0 2 0,12-10 0,-20 18 0,0 0 0,0 0 0,0 1 0,0-1 0,0 0 0,0 1 0,0-1 0,0 0 0,0 1 0,0 0 0,1-1 0,-1 1 0,0-1 0,0 1 0,0 0 0,0 0 0,1 0 0,-1 0 0,0 0 0,0 0 0,0 0 0,1 0 0,-1 0 0,0 1 0,0-1 0,0 0 0,0 1 0,2 0 0,-1 1 0,-1-1 0,1 1 0,-1 0 0,0 0 0,1 0 0,-1 0 0,0 0 0,0 0 0,0 0 0,-1 0 0,1 0 0,0 0 0,-1 1 0,1 1 0,1 14 0,-1 0 0,0 0 0,-2 18 0,0-28 0,-2-270 0,4 248 0,-2-28 0,1 41 0,0-1 0,0 1 0,0-1 0,0 1 0,-1-1 0,1 1 0,-1-1 0,1 1 0,-1 0 0,1-1 0,-1 1 0,0 0 0,0-1 0,1 1 0,-1 0 0,0 0 0,0 0 0,0 0 0,-1 0 0,1 0 0,-1-1 0,1 2 0,0 0 0,0-1 0,0 1 0,0 0 0,0 0 0,-1 0 0,1 0 0,0 0 0,0 1 0,0-1 0,0 0 0,0 0 0,0 1 0,0-1 0,0 0 0,0 1 0,0-1 0,0 1 0,0 0 0,0-1 0,1 1 0,-1 0 0,0-1 0,0 1 0,1 0 0,-1 0 0,0 0 0,0 1 0,-20 32 0,17-27 0,-10 16 0,1 2 0,0-1 0,2 1 0,1 1 0,1 0 0,1 0 0,-8 52 0,-8 102 0,20-167-4,1 0 0,-2 0-1,0-1 1,0 0 0,-1 1-1,-1-2 1,-13 20 0,-4 9-1327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19.53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794 817,'-19'3,"0"0,1 2,-1 0,1 1,0 0,1 2,-20 10,17-8,-86 38,3 6,-162 110,250-152,1 1,-18 22,-7 6,37-39,1-1,-1 1,1-1,-1 1,0-1,0 0,1 0,-1 0,0 0,0 0,0 0,-4 1,-1-9,6-16,6 3,0 0,1 1,1 0,1 0,0 1,2 0,17-27,-12 21,426-654,-319 498,-90 131,-17 24,2 0,37-43,-54 68,1-1,-1 1,0-1,1 1,-1-1,0 1,1-1,-1 1,0 0,1-1,-1 1,1 0,-1-1,1 1,-1 0,1-1,-1 1,1 0,-1 0,1 0,0-1,-1 1,1 0,-1 0,1 0,-1 0,1 0,0 0,-1 0,1 0,-1 1,1-1,-1 0,1 0,-1 0,1 0,-1 1,1-1,-1 0,2 1,2 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0.45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735 546,'-145'145,"-319"324,450-454,5-5,0 0,0-1,-1 0,0-1,0 0,-22 13,31-21,1 1,-1-1,0 0,1 0,-1 0,0 0,1 0,-1 1,0-1,1 0,-1 0,0 0,1-1,-1 1,1 0,-1 0,0 0,1 0,-1-1,0 1,1 0,-1 0,1-1,-1 1,1-1,-1 1,1 0,-1-1,1 1,-1-1,1 1,0-1,-1 1,1-1,0 0,-1 1,1-1,0 1,0-1,-1 0,1 1,0-1,0 1,0-1,0-1,0-35,8-2,2 0,2 1,1 0,21-41,83-145,373-495,-473 696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3.77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0,'33'8,"-1"2,59 26,-44-16,1175 537,-901-410,-275-130,1-3,1-1,0-3,0-2,55 3,-66-9,0-2,1-1,-1-2,0-1,54-14,-89 17,0 1,0 0,0-1,1 0,-1 1,0-1,0 0,0 0,0 0,0 0,0-1,0 1,-1-1,1 1,0-1,-1 1,1-1,-1 0,0 0,1 0,-1 1,0-1,0-1,0 1,0 0,-1 0,1 0,-1 0,1-1,-1 1,0 0,1 0,-1-1,0 1,-1 0,1 0,0-1,-1 1,1 0,-1 0,0 0,0 0,-1-3,0 0,-1 0,0 0,0 0,-1 0,1 0,-1 1,0 0,0 0,-1 0,1 0,-1 0,0 1,0 0,0 0,-1 1,-6-4,-25-2,-1 2,0 1,-1 2,-72 3,56 0,-147 3,21 0,-189-22,311 10,-66-21,31 7,84 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4.94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 259,'-564'15,"-123"-2,1357-48,-531 23,1153-187,-1288 198,38-8,0 2,47-1,-231 23,-176 9,-730 50,-8-45,1029-29,-46-2,69 2,0 0,0-1,0 0,0 0,0 0,0 0,1-1,-1 1,0-1,1 0,-1 0,1-1,-6-3,8 3,-1 0,0 1,1-1,0 0,-1-1,1 1,0 0,1 0,-1 0,0-1,1 1,0 0,0-1,0 1,0 0,0 0,2-6,-1 4,0 0,0 0,0 0,1 0,0 1,0-1,0 0,0 1,1-1,4-5,7-2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7.34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506 793,'-21'46,"-2"0,-48 68,29-48,-36 55,-136 160,212-278,0-1,0 1,0-1,0 0,0 0,0 0,-1 0,1 0,-1 0,0-1,1 1,-1-1,0 0,0 0,0 0,-3 1,5-2,1 0,-1 0,0-1,1 1,-1 0,1 0,-1-1,1 1,-1 0,1 0,-1-1,1 1,-1-1,1 1,0 0,-1-1,1 1,-1-1,1 1,0-1,0 1,-1-1,1 0,0 1,0-1,0 1,-1-1,1 0,2-35,22-59,5 2,55-124,-52 137,45-107,173-479,-244 643,-4 15,-1 1,1 0,0 0,1 0,0 0,0 1,0-1,1 1,0 0,0 0,6-7,-10 13,1 0,-1 0,0-1,0 1,0 0,0 0,1 0,-1 0,0 0,0 0,1 0,-1 0,0 0,0 0,0 0,1 0,-1 0,0 0,0 0,1 0,-1 0,0 0,0 0,0 0,1 0,-1 0,0 0,0 0,1 0,-1 0,0 1,0-1,0 0,0 0,1 0,-1 0,0 0,0 1,0-1,0 0,0 0,1 1,3 13,-1 15,-4-15,0-1,-1 0,-1 0,0 1,-1-2,0 1,-9 16,3-7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8.20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3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45.908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1245 0,'-13'9,"-37"12,-31 16,-34 20,-16 8,-12 4,5-7,8 0,12-6,22-8,18-7,18-12,14-9,16-14,17-7,11-13,5-4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0.45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735 546,'-145'145,"-319"324,450-454,5-5,0 0,0-1,-1 0,0-1,0 0,-22 13,31-21,1 1,-1-1,0 0,1 0,-1 0,0 0,1 0,-1 1,0-1,1 0,-1 0,0 0,1-1,-1 1,1 0,-1 0,0 0,1 0,-1-1,0 1,1 0,-1 0,1-1,-1 1,1-1,-1 1,1 0,-1-1,1 1,-1-1,1 1,0-1,-1 1,1-1,0 0,-1 1,1-1,0 1,0-1,-1 0,1 1,0-1,0 1,0-1,0-1,0-35,8-2,2 0,2 1,1 0,21-41,83-145,373-495,-473 696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49.214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3028 1291,'-57'43,"-113"62,46-31,-979 645,958-611,145-108,-1 1,0 0,1-1,-1 1,0-1,1 1,-1-1,0 1,0-1,0 1,0-1,1 0,-1 0,0 1,0-1,0 0,0 0,0 0,0 0,0 0,1 0,-1 0,0 0,0 0,-1-1,1 0,1 1,-1-1,1 0,0 0,-1 0,1 0,0 0,-1 0,1 0,0 1,0-1,0 0,0 0,0 0,0 0,0 0,0 0,1 0,-1-1,17-49,3 16,1 1,2 1,2 1,1 1,36-34,-34 35,391-403,81-86,-52 13,-44-35,-388 524,-16 17,1 0,-1 0,0 0,1 0,-1 0,0 0,1 0,-1 0,0 0,1 0,-1 0,0 0,1 0,-1 1,0-1,0 0,1 0,-1 0,0 0,0 1,1-1,-1 0,0 0,0 0,1 1,-1-1,0 0,0 0,0 1,0-1,1 0,-1 0,0 1,0-1,0 0,0 1,0-1,1 5,0 0,-1 0,1 0,-1-1,0 1,-1 0,1 0,-3 8,-63 225,57-209,-83 245,-39 95,-41 88,-35 77,-75 188,-360 940,47 19,271-730,167-495,67-177,-81 438,156-632,-119 692,35 1,87-571,14 218,7-341,3 0,38 134,-35-159,-10-39,8 37,3 0,39 92,-53-144,0-1,1 0,-1 0,1 0,0 0,0-1,1 1,-1-1,1 0,-1 0,1 0,0 0,0-1,1 1,-1-1,0 0,1 0,-1-1,1 1,0-1,-1 0,1-1,0 1,0-1,0 0,8 0,11-3,-1-1,0-1,-1-1,33-13,6-1,132-26,1 9,257-17,-425 52,18-2,1 2,68 6,-102-3,1 1,-1 0,0 0,1 1,-1 1,0 0,-1 0,1 1,-1 0,0 1,0 0,0 1,-1 0,0 1,8 8,-5-1,-1 1,-1-1,0 2,-1-1,-1 1,0 1,-2-1,7 25,0 17,8 80,-6 26,-9 262,-57 169,-38-66,59-398,-95 248,116-357,6-13,-1-1,0 1,0-1,0 0,-1 0,-1-1,0 0,0 0,-10 11,15-18,1-1,-1 1,1-1,0 0,-1 1,1-1,-1 1,1-1,-1 0,0 1,1-1,-1 0,1 0,-1 1,1-1,-1 0,0 0,1 0,-1 0,0 0,1 0,-1 0,1 0,-1 0,0 0,1 0,-1 0,0-1,1 1,-1 0,1 0,-1 0,1-1,-1 1,1 0,-1-1,1 1,-1-1,1 1,-1-1,1 1,-1-1,1 1,0-1,-1 0,-8-34,5-17,3-57,1 76,51-771,53 2,-63 503,155-1057,-195 1348,11-90,-12 97,0 0,0 0,0 0,0 0,-1 0,1 0,0 0,0 0,-1 0,1 0,0 0,-1 0,1 0,-1 0,1 1,-1-1,0 0,1 0,-1 1,0-1,0 0,1 1,-1-1,0 0,0 1,0-1,0 1,0-1,0 1,0 0,0-1,0 1,-1 0,-40 0,28 2,-106 10,0 5,-189 54,-223 113,110 8,-1-1,414-187,1 0,0-1,0 0,-1 0,1-1,-1 0,0-1,-9 1,17-2,0 1,1-1,-1 0,0 0,1-1,-1 1,0 0,1 0,-1 0,0 0,1-1,-1 1,0 0,1-1,-1 1,1 0,-1-1,1 1,-1-1,1 1,-1-1,1 1,-1-1,1 1,-1-1,1 1,0-1,-1 0,1 1,0-1,0 1,-1-1,1 0,0 1,0-1,0-1,8-30,8-2,1 1,40-56,-20 32,827-1294,-743 1162,216-320,-315 479,-1-2,25-49,-41 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7T12:22:09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292 538 24575,'-58'8'0,"49"-6"0,-1 0 0,0-1 0,0 0 0,0 0 0,0-1 0,-16-2 0,24 1 0,-1 1 0,1-1 0,-1 0 0,1 0 0,0 0 0,-1-1 0,1 1 0,0-1 0,0 1 0,0-1 0,0 0 0,0 0 0,0 1 0,0-1 0,1-1 0,-1 1 0,1 0 0,-1 0 0,1-1 0,0 1 0,0 0 0,0-1 0,0 1 0,0-1 0,1 1 0,-1-1 0,1 0 0,0 1 0,0-5 0,-1-7 0,1 0 0,0 1 0,1-1 0,1 1 0,0-1 0,1 1 0,1 0 0,0 0 0,0 0 0,1 0 0,1 1 0,0 0 0,1 0 0,0 0 0,1 1 0,0 0 0,1 1 0,0-1 0,0 2 0,12-10 0,-20 18 0,0 0 0,0 0 0,0 1 0,0-1 0,0 0 0,0 1 0,0-1 0,0 0 0,0 1 0,0 0 0,1-1 0,-1 1 0,0-1 0,0 1 0,0 0 0,0 0 0,1 0 0,-1 0 0,0 0 0,0 0 0,0 0 0,1 0 0,-1 0 0,0 1 0,0-1 0,0 0 0,0 1 0,2 0 0,-1 1 0,-1-1 0,1 1 0,-1 0 0,0 0 0,1 0 0,-1 0 0,0 0 0,0 0 0,0 0 0,-1 0 0,1 0 0,0 0 0,-1 1 0,1 1 0,1 14 0,-1 0 0,0 0 0,-2 18 0,0-28 0,-2-270 0,4 248 0,-2-28 0,1 41 0,0-1 0,0 1 0,0-1 0,0 1 0,-1-1 0,1 1 0,-1-1 0,1 1 0,-1 0 0,1-1 0,-1 1 0,0 0 0,0-1 0,1 1 0,-1 0 0,0 0 0,0 0 0,0 0 0,-1 0 0,1 0 0,-1-1 0,1 2 0,0 0 0,0-1 0,0 1 0,0 0 0,0 0 0,-1 0 0,1 0 0,0 0 0,0 1 0,0-1 0,0 0 0,0 0 0,0 1 0,0-1 0,0 0 0,0 1 0,0-1 0,0 1 0,0 0 0,0-1 0,1 1 0,-1 0 0,0-1 0,0 1 0,1 0 0,-1 0 0,0 0 0,0 1 0,-20 32 0,17-27 0,-10 16 0,1 2 0,0-1 0,2 1 0,1 1 0,1 0 0,1 0 0,-8 52 0,-8 102 0,20-167-4,1 0 0,-2 0-1,0-1 1,0 0 0,-1 1-1,-1-2 1,-13 20 0,-4 9-1327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3.77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0,'33'8,"-1"2,59 26,-44-16,1175 537,-901-410,-275-130,1-3,1-1,0-3,0-2,55 3,-66-9,0-2,1-1,-1-2,0-1,54-14,-89 17,0 1,0 0,0-1,1 0,-1 1,0-1,0 0,0 0,0 0,0 0,0-1,0 1,-1-1,1 1,0-1,-1 1,1-1,-1 0,0 0,1 0,-1 1,0-1,0-1,0 1,0 0,-1 0,1 0,-1 0,1-1,-1 1,0 0,1 0,-1-1,0 1,-1 0,1 0,0-1,-1 1,1 0,-1 0,0 0,0 0,-1-3,0 0,-1 0,0 0,0 0,-1 0,1 0,-1 1,0 0,0 0,-1 0,1 0,-1 0,0 1,0 0,0 0,-1 1,-6-4,-25-2,-1 2,0 1,-1 2,-72 3,56 0,-147 3,21 0,-189-22,311 10,-66-21,31 7,84 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4.947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1709 259,'-564'15,"-123"-2,1357-48,-531 23,1153-187,-1288 198,38-8,0 2,47-1,-231 23,-176 9,-730 50,-8-45,1029-29,-46-2,69 2,0 0,0-1,0 0,0 0,0 0,0 0,1-1,-1 1,0-1,1 0,-1 0,1-1,-6-3,8 3,-1 0,0 1,1-1,0 0,-1-1,1 1,0 0,1 0,-1 0,0-1,1 1,0 0,0-1,0 1,0 0,0 0,2-6,-1 4,0 0,0 0,0 0,1 0,0 1,0-1,0 0,0 1,1-1,4-5,7-2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7.34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506 793,'-21'46,"-2"0,-48 68,29-48,-36 55,-136 160,212-278,0-1,0 1,0-1,0 0,0 0,0 0,-1 0,1 0,-1 0,0-1,1 1,-1-1,0 0,0 0,0 0,-3 1,5-2,1 0,-1 0,0-1,1 1,-1 0,1 0,-1-1,1 1,-1 0,1 0,-1-1,1 1,-1-1,1 1,0 0,-1-1,1 1,-1-1,1 1,0-1,0 1,-1-1,1 0,0 1,0-1,0 1,-1-1,1 0,2-35,22-59,5 2,55-124,-52 137,45-107,173-479,-244 643,-4 15,-1 1,1 0,0 0,1 0,0 0,0 1,0-1,1 1,0 0,0 0,6-7,-10 13,1 0,-1 0,0-1,0 1,0 0,0 0,1 0,-1 0,0 0,0 0,1 0,-1 0,0 0,0 0,0 0,1 0,-1 0,0 0,0 0,1 0,-1 0,0 0,0 0,0 0,1 0,-1 0,0 0,0 0,1 0,-1 0,0 1,0-1,0 0,0 0,1 0,-1 0,0 0,0 1,0-1,0 0,0 0,1 1,3 13,-1 15,-4-15,0-1,-1 0,-1 0,0 1,-1-2,0 1,-9 16,3-7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28.20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3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45.17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859 523,'-8'1,"0"1,0-1,1 2,-1-1,0 1,1 0,0 0,-10 7,-16 5,-176 60,87-33,41-18,74-23,0 0,0 0,0 0,-1-1,1 0,0 0,0 0,0-1,-11-3,17 4,0 0,-1-1,1 1,0 0,0-1,0 1,0-1,0 1,0-1,0 0,0 1,1-1,-1 0,0 0,0 0,0 0,1 1,-1-1,0 0,0-2,1 1,0 1,0 0,1-1,-1 1,0-1,1 1,-1 0,1-1,0 1,-1 0,1 0,0-1,0 1,0 0,-1 0,1 0,0 0,1 0,-1 0,2-1,74-59,3 2,88-48,-68 45,429-274,-518 328,-4 3,1 0,-1 1,1-1,0 1,12-4,-11 10,-16 7,-19 12,-69 46,-313 210,183-135,-222 186,421-304,-14 10,40-34,-1 0,1 0,0-1,-1 1,1 0,0 0,-1 0,1 0,0 0,0 0,-1 0,1 0,0-1,0 1,-1 0,1 0,0 0,0-1,0 1,-1 0,1 0,0-1,0 1,0 0,0 0,0-1,-1 1,1 0,0 0,0-1,0 1,0 0,0-1,0 1,0 0,0 0,0-1,0 1,0 0,0-1,0 1,0 0,0 0,0-1,1 1,-1-1,1-18,-1 18,2-11,1 0,0 0,0 0,2 0,-1 1,1 0,1 0,0 0,1 1,13-17,11-10,48-44,-75 77,125-112,6 5,4 7,192-109,-331 213,6-5,1 1,-1 1,1-1,0 1,1 0,-1 0,0 1,14-3,2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7T12:10:45.908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1245 0,'-13'9,"-37"12,-31 16,-34 20,-16 8,-12 4,5-7,8 0,12-6,22-8,18-7,18-12,14-9,16-14,17-7,11-13,5-4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4654A-D426-4BC3-B352-0348BE221812}" type="datetimeFigureOut">
              <a:rPr lang="en-GB" smtClean="0"/>
              <a:t>08/08/2024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0D033-705C-41F2-9387-ACDFD2CCE8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344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0D033-705C-41F2-9387-ACDFD2CCE8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8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3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0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8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6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6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4.xml"/><Relationship Id="rId26" Type="http://schemas.openxmlformats.org/officeDocument/2006/relationships/image" Target="../media/image15.png"/><Relationship Id="rId21" Type="http://schemas.openxmlformats.org/officeDocument/2006/relationships/image" Target="../media/image13.png"/><Relationship Id="rId34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12" Type="http://schemas.openxmlformats.org/officeDocument/2006/relationships/customXml" Target="../ink/ink1.xml"/><Relationship Id="rId17" Type="http://schemas.openxmlformats.org/officeDocument/2006/relationships/image" Target="../media/image11.png"/><Relationship Id="rId25" Type="http://schemas.openxmlformats.org/officeDocument/2006/relationships/customXml" Target="../ink/ink8.xml"/><Relationship Id="rId33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24" Type="http://schemas.openxmlformats.org/officeDocument/2006/relationships/customXml" Target="../ink/ink7.xml"/><Relationship Id="rId32" Type="http://schemas.openxmlformats.org/officeDocument/2006/relationships/image" Target="../media/image18.png"/><Relationship Id="rId37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image" Target="../media/image16.png"/><Relationship Id="rId36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19" Type="http://schemas.openxmlformats.org/officeDocument/2006/relationships/image" Target="../media/image12.png"/><Relationship Id="rId31" Type="http://schemas.openxmlformats.org/officeDocument/2006/relationships/customXml" Target="../ink/ink1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customXml" Target="../ink/ink2.xml"/><Relationship Id="rId22" Type="http://schemas.openxmlformats.org/officeDocument/2006/relationships/customXml" Target="../ink/ink6.xml"/><Relationship Id="rId27" Type="http://schemas.openxmlformats.org/officeDocument/2006/relationships/customXml" Target="../ink/ink9.xml"/><Relationship Id="rId30" Type="http://schemas.openxmlformats.org/officeDocument/2006/relationships/image" Target="../media/image17.png"/><Relationship Id="rId35" Type="http://schemas.openxmlformats.org/officeDocument/2006/relationships/diagramQuickStyle" Target="../diagrams/quickStyle2.xml"/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7.xml"/><Relationship Id="rId18" Type="http://schemas.openxmlformats.org/officeDocument/2006/relationships/image" Target="../media/image28.png"/><Relationship Id="rId3" Type="http://schemas.openxmlformats.org/officeDocument/2006/relationships/customXml" Target="../ink/ink12.xml"/><Relationship Id="rId21" Type="http://schemas.openxmlformats.org/officeDocument/2006/relationships/customXml" Target="../ink/ink21.xml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9.xml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23" Type="http://schemas.openxmlformats.org/officeDocument/2006/relationships/image" Target="../media/image27.png"/><Relationship Id="rId10" Type="http://schemas.openxmlformats.org/officeDocument/2006/relationships/image" Target="../media/image25.png"/><Relationship Id="rId19" Type="http://schemas.openxmlformats.org/officeDocument/2006/relationships/customXml" Target="../ink/ink20.xml"/><Relationship Id="rId4" Type="http://schemas.openxmlformats.org/officeDocument/2006/relationships/image" Target="../media/image22.png"/><Relationship Id="rId9" Type="http://schemas.openxmlformats.org/officeDocument/2006/relationships/customXml" Target="../ink/ink15.xml"/><Relationship Id="rId14" Type="http://schemas.openxmlformats.org/officeDocument/2006/relationships/image" Target="../media/image14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ABF3B2-637B-14BD-E4F4-F8FDE7BC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45" b="14788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37A4-9217-EDDF-F814-D67A76C0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88" y="333411"/>
            <a:ext cx="5948212" cy="18196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b="1" dirty="0">
                <a:latin typeface="Chamberi Super Display" panose="020F0502020204030204" pitchFamily="18" charset="0"/>
              </a:rPr>
              <a:t>Finding the Optimal </a:t>
            </a:r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hamberi Super Display" panose="020F0502020204030204" pitchFamily="18" charset="0"/>
              </a:rPr>
              <a:t>K</a:t>
            </a:r>
            <a:r>
              <a:rPr lang="en-GB" sz="3200" b="1" dirty="0">
                <a:latin typeface="Chamberi Super Display" panose="020F0502020204030204" pitchFamily="18" charset="0"/>
              </a:rPr>
              <a:t> in </a:t>
            </a:r>
            <a:br>
              <a:rPr lang="en-GB" sz="3200" b="1" dirty="0">
                <a:latin typeface="Chamberi Super Display" panose="020F0502020204030204" pitchFamily="18" charset="0"/>
              </a:rPr>
            </a:b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amberi Super Display" panose="020F0502020204030204" pitchFamily="18" charset="0"/>
              </a:rPr>
              <a:t>K-Nearest </a:t>
            </a:r>
            <a:r>
              <a:rPr lang="en-GB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hamberi Super Display" panose="020F0502020204030204" pitchFamily="18" charset="0"/>
              </a:rPr>
              <a:t>Neighbors</a:t>
            </a:r>
            <a:r>
              <a:rPr lang="en-GB" sz="3200" b="1" dirty="0">
                <a:latin typeface="Chamberi Super Display" panose="020F0502020204030204" pitchFamily="18" charset="0"/>
              </a:rPr>
              <a:t> and </a:t>
            </a:r>
            <a:br>
              <a:rPr lang="en-GB" sz="3200" b="1" dirty="0">
                <a:latin typeface="Chamberi Super Display" panose="020F0502020204030204" pitchFamily="18" charset="0"/>
              </a:rPr>
            </a:br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amberi Super Display" panose="020F0502020204030204" pitchFamily="18" charset="0"/>
              </a:rPr>
              <a:t>K-Means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713EA-ED37-3458-7CF1-F5F4FCA17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869" y="2694918"/>
            <a:ext cx="3349214" cy="89681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b="1" kern="1200" dirty="0">
                <a:solidFill>
                  <a:srgbClr val="002060"/>
                </a:solidFill>
                <a:effectLst/>
                <a:latin typeface="Agency FB" panose="020B0503020202020204" pitchFamily="34" charset="0"/>
                <a:ea typeface="+mn-ea"/>
                <a:cs typeface="+mn-cs"/>
              </a:rPr>
              <a:t>K-Nearest </a:t>
            </a:r>
            <a:r>
              <a:rPr lang="en-GB" sz="2400" b="1" kern="1200" dirty="0" err="1">
                <a:solidFill>
                  <a:srgbClr val="002060"/>
                </a:solidFill>
                <a:effectLst/>
                <a:latin typeface="Agency FB" panose="020B0503020202020204" pitchFamily="34" charset="0"/>
                <a:ea typeface="+mn-ea"/>
                <a:cs typeface="+mn-cs"/>
              </a:rPr>
              <a:t>Neighbors</a:t>
            </a:r>
            <a:r>
              <a:rPr lang="en-GB" sz="2400" b="1" kern="1200" dirty="0">
                <a:solidFill>
                  <a:srgbClr val="002060"/>
                </a:solidFill>
                <a:effectLst/>
                <a:latin typeface="Agency FB" panose="020B0503020202020204" pitchFamily="34" charset="0"/>
                <a:ea typeface="+mn-ea"/>
                <a:cs typeface="+mn-cs"/>
              </a:rPr>
              <a:t> (KNN)</a:t>
            </a:r>
            <a:endParaRPr lang="en-GB" sz="2400" b="1" dirty="0">
              <a:solidFill>
                <a:srgbClr val="002060"/>
              </a:solidFill>
              <a:effectLst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400" b="1" kern="1200" dirty="0">
                <a:solidFill>
                  <a:srgbClr val="002060"/>
                </a:solidFill>
                <a:effectLst/>
                <a:latin typeface="Agency FB" panose="020B0503020202020204" pitchFamily="34" charset="0"/>
                <a:ea typeface="+mn-ea"/>
                <a:cs typeface="+mn-cs"/>
              </a:rPr>
              <a:t>K-Means Clustering</a:t>
            </a:r>
            <a:endParaRPr lang="en-GB" sz="2400" b="1" dirty="0">
              <a:solidFill>
                <a:srgbClr val="002060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GB" dirty="0">
              <a:latin typeface="Agency FB" panose="020B0503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14859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92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23D7EA-53C0-7A58-7258-F1085BA92C59}"/>
              </a:ext>
            </a:extLst>
          </p:cNvPr>
          <p:cNvSpPr txBox="1">
            <a:spLocks/>
          </p:cNvSpPr>
          <p:nvPr/>
        </p:nvSpPr>
        <p:spPr>
          <a:xfrm>
            <a:off x="9758862" y="6011307"/>
            <a:ext cx="2321149" cy="452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dirty="0">
                <a:latin typeface="Bradley Hand ITC" panose="03070402050302030203" pitchFamily="66" charset="0"/>
              </a:rPr>
              <a:t>By : Ahmed Elgohary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0C9732-6ED3-F7B5-E140-E739AB26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2108" y="6576743"/>
            <a:ext cx="2653508" cy="365125"/>
          </a:xfrm>
        </p:spPr>
        <p:txBody>
          <a:bodyPr/>
          <a:lstStyle/>
          <a:p>
            <a:fld id="{9885F7BC-AF8D-448D-9628-CF73C43ED768}" type="datetime1">
              <a:rPr lang="en-US" smtClean="0">
                <a:latin typeface="Brush Script MT" panose="03060802040406070304" pitchFamily="66" charset="0"/>
              </a:rPr>
              <a:t>8/8/2024</a:t>
            </a:fld>
            <a:endParaRPr lang="en-US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6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0417-823C-F18B-AE0F-6B45801A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17" y="149290"/>
            <a:ext cx="2975811" cy="53312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hamberi Super Display" panose="02040503080505020303" pitchFamily="18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FBAD-93B0-4AE7-19F4-3EF07B41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922" y="3792941"/>
            <a:ext cx="5841832" cy="2039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dirty="0">
                <a:solidFill>
                  <a:srgbClr val="FFC000"/>
                </a:solidFill>
                <a:latin typeface="Agency FB" panose="020B0503020202020204" pitchFamily="34" charset="0"/>
              </a:rPr>
              <a:t>Overview of Algorithms: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K-Nearest </a:t>
            </a:r>
            <a:r>
              <a:rPr lang="en-GB" sz="1000" b="1" dirty="0" err="1">
                <a:latin typeface="Agency FB" panose="020B0503020202020204" pitchFamily="34" charset="0"/>
              </a:rPr>
              <a:t>Neighbors</a:t>
            </a:r>
            <a:r>
              <a:rPr lang="en-GB" sz="1000" b="1" dirty="0">
                <a:latin typeface="Agency FB" panose="020B0503020202020204" pitchFamily="34" charset="0"/>
              </a:rPr>
              <a:t> (KNN)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A classification and regression algorithm that predicts the output based on the K closest data points in the feature space.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Utilizes distance metrics to determine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K-Means Clustering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A popular clustering algorithm used to partition a dataset into K distinct clusters based on feature similarity.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Aims to minimize the variance within each cluster.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6FB83-1F99-6326-E8A8-4A475320A04D}"/>
              </a:ext>
            </a:extLst>
          </p:cNvPr>
          <p:cNvSpPr txBox="1">
            <a:spLocks/>
          </p:cNvSpPr>
          <p:nvPr/>
        </p:nvSpPr>
        <p:spPr>
          <a:xfrm>
            <a:off x="7294189" y="3792941"/>
            <a:ext cx="5094672" cy="2396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solidFill>
                  <a:srgbClr val="FFC000"/>
                </a:solidFill>
                <a:latin typeface="Agency FB" panose="020B0503020202020204" pitchFamily="34" charset="0"/>
              </a:rPr>
              <a:t>Importance of Selecting Optimal 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For KNN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The choice of K influences the model’s complexity and generalization ability. </a:t>
            </a:r>
          </a:p>
          <a:p>
            <a:pPr marL="457200" lvl="1" indent="0">
              <a:buNone/>
            </a:pPr>
            <a:r>
              <a:rPr lang="en-GB" sz="1000" dirty="0">
                <a:latin typeface="Agency FB" panose="020B0503020202020204" pitchFamily="34" charset="0"/>
              </a:rPr>
              <a:t>           Too small K can lead to overfitting, while too large K may cause underfitting.</a:t>
            </a:r>
            <a:endParaRPr lang="en-GB" sz="1200" b="1" dirty="0">
              <a:solidFill>
                <a:srgbClr val="002060"/>
              </a:solidFill>
              <a:latin typeface="Agency FB" panose="020B05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For K-Means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The choice of K directly affects the clustering results and interpretation. </a:t>
            </a:r>
          </a:p>
          <a:p>
            <a:pPr marL="457200" lvl="1" indent="0">
              <a:buNone/>
            </a:pPr>
            <a:r>
              <a:rPr lang="en-GB" sz="1000" dirty="0">
                <a:latin typeface="Agency FB" panose="020B0503020202020204" pitchFamily="34" charset="0"/>
              </a:rPr>
              <a:t>            Incorrect K can lead to poor clustering performance and misleading results.</a:t>
            </a:r>
          </a:p>
          <a:p>
            <a:endParaRPr lang="en-GB" sz="1000" dirty="0">
              <a:latin typeface="Agency FB" panose="020B0503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34EA57-A290-04A6-221D-33E0D323A286}"/>
              </a:ext>
            </a:extLst>
          </p:cNvPr>
          <p:cNvSpPr txBox="1">
            <a:spLocks/>
          </p:cNvSpPr>
          <p:nvPr/>
        </p:nvSpPr>
        <p:spPr>
          <a:xfrm>
            <a:off x="433923" y="1025253"/>
            <a:ext cx="5841831" cy="2289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solidFill>
                  <a:srgbClr val="002060"/>
                </a:solidFill>
                <a:latin typeface="Agency FB" panose="020B0503020202020204" pitchFamily="34" charset="0"/>
              </a:rPr>
              <a:t>Goals of the Presentation: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Explain Methods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How to choose the optimal number of </a:t>
            </a:r>
            <a:r>
              <a:rPr lang="en-GB" sz="1000" dirty="0" err="1">
                <a:latin typeface="Agency FB" panose="020B0503020202020204" pitchFamily="34" charset="0"/>
              </a:rPr>
              <a:t>neighbors</a:t>
            </a:r>
            <a:r>
              <a:rPr lang="en-GB" sz="1000" dirty="0">
                <a:latin typeface="Agency FB" panose="020B0503020202020204" pitchFamily="34" charset="0"/>
              </a:rPr>
              <a:t> for KNN.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How to determine the optimal number of clusters for K-Means.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Provide Practical Insights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Techniques for evaluating and selecting the best K for both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>
                <a:latin typeface="Agency FB" panose="020B0503020202020204" pitchFamily="34" charset="0"/>
              </a:rPr>
              <a:t>Visualize Results</a:t>
            </a:r>
            <a:r>
              <a:rPr lang="en-GB" sz="1000" dirty="0">
                <a:latin typeface="Agency FB" panose="020B0503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000" dirty="0">
                <a:latin typeface="Agency FB" panose="020B0503020202020204" pitchFamily="34" charset="0"/>
              </a:rPr>
              <a:t>Use of plots and examples to illustrate the methods.</a:t>
            </a:r>
          </a:p>
        </p:txBody>
      </p:sp>
      <p:pic>
        <p:nvPicPr>
          <p:cNvPr id="1026" name="Picture 2" descr="K-Nearest Neighbors (KNN ...">
            <a:extLst>
              <a:ext uri="{FF2B5EF4-FFF2-40B4-BE49-F238E27FC236}">
                <a16:creationId xmlns:a16="http://schemas.microsoft.com/office/drawing/2014/main" id="{992869F5-F6E4-D5DA-DDB9-8F9E7F9B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743" y="1000934"/>
            <a:ext cx="3329083" cy="1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erarchical Clustering vs K-Means Clustering: How do the Clustering  Algorithms Differ? | by Mbali Kalirane | Medium">
            <a:extLst>
              <a:ext uri="{FF2B5EF4-FFF2-40B4-BE49-F238E27FC236}">
                <a16:creationId xmlns:a16="http://schemas.microsoft.com/office/drawing/2014/main" id="{8ED88927-3936-4B25-EC3D-521922051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18758" r="52702" b="4496"/>
          <a:stretch/>
        </p:blipFill>
        <p:spPr bwMode="auto">
          <a:xfrm>
            <a:off x="9329201" y="1025253"/>
            <a:ext cx="1885951" cy="183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F9C007-0D35-3681-697A-24E1673A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634E-E8CE-FF7B-B5F0-3C1F11F5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3990"/>
            <a:ext cx="4132758" cy="438819"/>
          </a:xfrm>
        </p:spPr>
        <p:txBody>
          <a:bodyPr anchor="t">
            <a:normAutofit/>
          </a:bodyPr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K-Nearest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Neighbors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  (KNN)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487F35-6197-71FF-EC0B-66F043B4A61A}"/>
              </a:ext>
            </a:extLst>
          </p:cNvPr>
          <p:cNvSpPr txBox="1">
            <a:spLocks/>
          </p:cNvSpPr>
          <p:nvPr/>
        </p:nvSpPr>
        <p:spPr>
          <a:xfrm>
            <a:off x="0" y="1054968"/>
            <a:ext cx="4350740" cy="16445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000" dirty="0">
              <a:latin typeface="Agency FB" panose="020B0503020202020204" pitchFamily="34" charset="0"/>
            </a:endParaRPr>
          </a:p>
          <a:p>
            <a:r>
              <a:rPr lang="en-GB" sz="1400" b="1" dirty="0">
                <a:latin typeface="Agency FB" panose="020B0503020202020204" pitchFamily="34" charset="0"/>
              </a:rPr>
              <a:t>K-Nearest </a:t>
            </a:r>
            <a:r>
              <a:rPr lang="en-GB" sz="1400" b="1" dirty="0" err="1">
                <a:latin typeface="Agency FB" panose="020B0503020202020204" pitchFamily="34" charset="0"/>
              </a:rPr>
              <a:t>Neighbors</a:t>
            </a:r>
            <a:r>
              <a:rPr lang="en-GB" sz="1400" b="1" dirty="0">
                <a:latin typeface="Agency FB" panose="020B0503020202020204" pitchFamily="34" charset="0"/>
              </a:rPr>
              <a:t> (KNN)</a:t>
            </a:r>
            <a:r>
              <a:rPr lang="en-GB" sz="1400" dirty="0">
                <a:latin typeface="Agency FB" panose="020B0503020202020204" pitchFamily="34" charset="0"/>
              </a:rPr>
              <a:t> </a:t>
            </a:r>
            <a:r>
              <a:rPr lang="en-GB" sz="1200" dirty="0">
                <a:latin typeface="Agency FB" panose="020B0503020202020204" pitchFamily="34" charset="0"/>
              </a:rPr>
              <a:t>is a non-parametric a supervised algorithm,</a:t>
            </a:r>
          </a:p>
          <a:p>
            <a:r>
              <a:rPr lang="en-GB" sz="1200" dirty="0">
                <a:latin typeface="Agency FB" panose="020B0503020202020204" pitchFamily="34" charset="0"/>
              </a:rPr>
              <a:t>instance-based learning algorithm used for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classification </a:t>
            </a:r>
            <a:r>
              <a:rPr lang="en-GB" sz="1200" dirty="0">
                <a:latin typeface="Agency FB" panose="020B0503020202020204" pitchFamily="34" charset="0"/>
              </a:rPr>
              <a:t>and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regression tasks.</a:t>
            </a:r>
          </a:p>
          <a:p>
            <a:r>
              <a:rPr lang="en-GB" sz="1200" dirty="0">
                <a:latin typeface="Agency FB" panose="020B0503020202020204" pitchFamily="34" charset="0"/>
              </a:rPr>
              <a:t>It makes predictions based on the </a:t>
            </a:r>
            <a:r>
              <a:rPr lang="en-GB" sz="1200" dirty="0">
                <a:solidFill>
                  <a:srgbClr val="0070C0"/>
                </a:solidFill>
                <a:latin typeface="Agency FB" panose="020B0503020202020204" pitchFamily="34" charset="0"/>
              </a:rPr>
              <a:t>K</a:t>
            </a:r>
            <a:r>
              <a:rPr lang="en-GB" sz="1200" dirty="0">
                <a:latin typeface="Agency FB" panose="020B0503020202020204" pitchFamily="34" charset="0"/>
              </a:rPr>
              <a:t> closest data points in the feature space.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1E8AFA-09FC-7AD5-0696-2758F441909B}"/>
              </a:ext>
            </a:extLst>
          </p:cNvPr>
          <p:cNvSpPr txBox="1">
            <a:spLocks/>
          </p:cNvSpPr>
          <p:nvPr/>
        </p:nvSpPr>
        <p:spPr>
          <a:xfrm>
            <a:off x="6259385" y="47654"/>
            <a:ext cx="6413193" cy="8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GB" sz="1400" dirty="0">
                <a:solidFill>
                  <a:srgbClr val="0070C0"/>
                </a:solidFill>
                <a:latin typeface="Agency FB" panose="020B0503020202020204" pitchFamily="34" charset="0"/>
              </a:rPr>
              <a:t>KEY TERMS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1" dirty="0" err="1">
                <a:latin typeface="Agency FB" panose="020B0503020202020204" pitchFamily="34" charset="0"/>
              </a:rPr>
              <a:t>Neighbors</a:t>
            </a:r>
            <a:r>
              <a:rPr lang="en-GB" sz="1200" dirty="0">
                <a:latin typeface="Agency FB" panose="020B0503020202020204" pitchFamily="34" charset="0"/>
              </a:rPr>
              <a:t>: The K closest points to the query point.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1" dirty="0">
                <a:latin typeface="Agency FB" panose="020B0503020202020204" pitchFamily="34" charset="0"/>
              </a:rPr>
              <a:t>Distance Metric</a:t>
            </a:r>
            <a:r>
              <a:rPr lang="en-GB" sz="1200" dirty="0">
                <a:latin typeface="Agency FB" panose="020B0503020202020204" pitchFamily="34" charset="0"/>
              </a:rPr>
              <a:t>: A measure of similarity or dissimilarity (e.g., Euclidean distance, Manhattan distance).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40A08-69E0-2C6C-450D-8D8EECD946E5}"/>
              </a:ext>
            </a:extLst>
          </p:cNvPr>
          <p:cNvSpPr txBox="1">
            <a:spLocks/>
          </p:cNvSpPr>
          <p:nvPr/>
        </p:nvSpPr>
        <p:spPr>
          <a:xfrm>
            <a:off x="405552" y="5965328"/>
            <a:ext cx="4946831" cy="8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dirty="0">
                <a:latin typeface="Agency FB" panose="020B0503020202020204" pitchFamily="34" charset="0"/>
              </a:rPr>
              <a:t>Advantages</a:t>
            </a:r>
            <a:r>
              <a:rPr lang="en-GB" sz="1200" dirty="0">
                <a:latin typeface="Agency FB" panose="020B050302020202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gency FB" panose="020B0503020202020204" pitchFamily="34" charset="0"/>
              </a:rPr>
              <a:t>Simple to understand and implement.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gency FB" panose="020B0503020202020204" pitchFamily="34" charset="0"/>
              </a:rPr>
              <a:t>No training phase; the model is built at the time of prediction.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5E79780-7A17-A2E9-387A-1D4FFB2C9B0C}"/>
              </a:ext>
            </a:extLst>
          </p:cNvPr>
          <p:cNvSpPr txBox="1">
            <a:spLocks/>
          </p:cNvSpPr>
          <p:nvPr/>
        </p:nvSpPr>
        <p:spPr>
          <a:xfrm>
            <a:off x="6508261" y="5965328"/>
            <a:ext cx="4946831" cy="8926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b="1" dirty="0">
                <a:latin typeface="Agency FB" panose="020B0503020202020204" pitchFamily="34" charset="0"/>
              </a:rPr>
              <a:t>Disadvantages</a:t>
            </a:r>
            <a:r>
              <a:rPr lang="en-GB" sz="1200" dirty="0">
                <a:latin typeface="Agency FB" panose="020B0503020202020204" pitchFamily="34" charset="0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gency FB" panose="020B0503020202020204" pitchFamily="34" charset="0"/>
              </a:rPr>
              <a:t>Computationally expensive during prediction, especially with large datasets.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Agency FB" panose="020B0503020202020204" pitchFamily="34" charset="0"/>
              </a:rPr>
              <a:t>Performance can degrade with high-dimensional data (curse of dimensionality)..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sz="1200" dirty="0">
              <a:latin typeface="Agency FB" panose="020B0503020202020204" pitchFamily="34" charset="0"/>
            </a:endParaRPr>
          </a:p>
          <a:p>
            <a:endParaRPr lang="en-GB" sz="1200" dirty="0">
              <a:latin typeface="Agency FB" panose="020B0503020202020204" pitchFamily="34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271F66E-05EF-2941-276D-CE8B3BDFE4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169848"/>
              </p:ext>
            </p:extLst>
          </p:nvPr>
        </p:nvGraphicFramePr>
        <p:xfrm>
          <a:off x="1972134" y="2321429"/>
          <a:ext cx="9482958" cy="892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KNN ALGORITHM- A GEOMETRIC INTUITION | by Deepak Rawat | Medium">
            <a:extLst>
              <a:ext uri="{FF2B5EF4-FFF2-40B4-BE49-F238E27FC236}">
                <a16:creationId xmlns:a16="http://schemas.microsoft.com/office/drawing/2014/main" id="{EDD650A2-4357-C01A-28D4-62488356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47" y="3850534"/>
            <a:ext cx="1984824" cy="148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7502306-5C4E-4410-50AD-E4303E6C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05" y="3680304"/>
            <a:ext cx="1772490" cy="14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58ED1B-1FBB-B12A-3A6F-05637F57E7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8276" y="1204006"/>
            <a:ext cx="2238929" cy="287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9BDDAC-2D12-4CB0-FA0D-DC031EC530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1717" y="1520657"/>
            <a:ext cx="3704575" cy="2790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5D50E6-0040-CE2A-6B8A-924B75291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2354" y="987620"/>
            <a:ext cx="1951476" cy="1136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088FDC-95FB-E23E-BE9C-18716457C3AC}"/>
                  </a:ext>
                </a:extLst>
              </p14:cNvPr>
              <p14:cNvContentPartPr/>
              <p14:nvPr/>
            </p14:nvContentPartPr>
            <p14:xfrm>
              <a:off x="9162765" y="5725695"/>
              <a:ext cx="287280" cy="45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088FDC-95FB-E23E-BE9C-18716457C3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4765" y="5689695"/>
                <a:ext cx="322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F55763-B1E3-7BA9-4719-2ABD8924BD19}"/>
                  </a:ext>
                </a:extLst>
              </p14:cNvPr>
              <p14:cNvContentPartPr/>
              <p14:nvPr/>
            </p14:nvContentPartPr>
            <p14:xfrm>
              <a:off x="9184005" y="5546775"/>
              <a:ext cx="264600" cy="45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F55763-B1E3-7BA9-4719-2ABD8924BD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66365" y="5510775"/>
                <a:ext cx="30024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D50193-7ED6-7F4C-86C9-4B88EC6B440E}"/>
                  </a:ext>
                </a:extLst>
              </p14:cNvPr>
              <p14:cNvContentPartPr/>
              <p14:nvPr/>
            </p14:nvContentPartPr>
            <p14:xfrm>
              <a:off x="9648765" y="6095775"/>
              <a:ext cx="867600" cy="30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D50193-7ED6-7F4C-86C9-4B88EC6B44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30765" y="6059775"/>
                <a:ext cx="9032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2F628-B0E7-E8EB-0E29-AC169420D4B4}"/>
                  </a:ext>
                </a:extLst>
              </p14:cNvPr>
              <p14:cNvContentPartPr/>
              <p14:nvPr/>
            </p14:nvContentPartPr>
            <p14:xfrm>
              <a:off x="9385965" y="6212055"/>
              <a:ext cx="984960" cy="103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2F628-B0E7-E8EB-0E29-AC169420D4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368325" y="6176415"/>
                <a:ext cx="1020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8F5B88-AC65-2A99-11FB-5B2479677BD6}"/>
                  </a:ext>
                </a:extLst>
              </p14:cNvPr>
              <p14:cNvContentPartPr/>
              <p14:nvPr/>
            </p14:nvContentPartPr>
            <p14:xfrm>
              <a:off x="9142605" y="5715255"/>
              <a:ext cx="202320" cy="539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8F5B88-AC65-2A99-11FB-5B2479677B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24605" y="5679615"/>
                <a:ext cx="2379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20858F-CE79-998A-1AD1-A3E9BC4661C8}"/>
                  </a:ext>
                </a:extLst>
              </p14:cNvPr>
              <p14:cNvContentPartPr/>
              <p14:nvPr/>
            </p14:nvContentPartPr>
            <p14:xfrm>
              <a:off x="8067645" y="445777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20858F-CE79-998A-1AD1-A3E9BC4661C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9645" y="44217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4C3F7A-6B5C-9E16-A040-06F4B4ECCA30}"/>
                  </a:ext>
                </a:extLst>
              </p14:cNvPr>
              <p14:cNvContentPartPr/>
              <p14:nvPr/>
            </p14:nvContentPartPr>
            <p14:xfrm>
              <a:off x="9258165" y="157165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4C3F7A-6B5C-9E16-A040-06F4B4ECCA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40165" y="153565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BA7EB25-6283-5B79-6BB6-60708D049635}"/>
                  </a:ext>
                </a:extLst>
              </p14:cNvPr>
              <p14:cNvContentPartPr/>
              <p14:nvPr/>
            </p14:nvContentPartPr>
            <p14:xfrm>
              <a:off x="9072765" y="5688615"/>
              <a:ext cx="461520" cy="325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BA7EB25-6283-5B79-6BB6-60708D04963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55125" y="5652615"/>
                <a:ext cx="4971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B5FE83-36FA-3F9C-D8F7-ED0E3A98C516}"/>
                  </a:ext>
                </a:extLst>
              </p14:cNvPr>
              <p14:cNvContentPartPr/>
              <p14:nvPr/>
            </p14:nvContentPartPr>
            <p14:xfrm>
              <a:off x="8991045" y="5714895"/>
              <a:ext cx="448560" cy="20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B5FE83-36FA-3F9C-D8F7-ED0E3A98C51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973405" y="5678895"/>
                <a:ext cx="4842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60C952-EC81-69F5-8723-DCB63C3FC15C}"/>
                  </a:ext>
                </a:extLst>
              </p14:cNvPr>
              <p14:cNvContentPartPr/>
              <p14:nvPr/>
            </p14:nvContentPartPr>
            <p14:xfrm>
              <a:off x="9587205" y="1840215"/>
              <a:ext cx="1233000" cy="5077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60C952-EC81-69F5-8723-DCB63C3FC15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69565" y="1804215"/>
                <a:ext cx="1268640" cy="51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933B44-4114-2899-5F5A-DA69832A5821}"/>
                  </a:ext>
                </a:extLst>
              </p14:cNvPr>
              <p14:cNvContentPartPr/>
              <p14:nvPr/>
            </p14:nvContentPartPr>
            <p14:xfrm>
              <a:off x="7009965" y="1930215"/>
              <a:ext cx="105480" cy="23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933B44-4114-2899-5F5A-DA69832A582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47325" y="1867215"/>
                <a:ext cx="231120" cy="3582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B51BE4A6-2157-10BA-D607-394820F3B6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652153"/>
              </p:ext>
            </p:extLst>
          </p:nvPr>
        </p:nvGraphicFramePr>
        <p:xfrm>
          <a:off x="9355616" y="3327384"/>
          <a:ext cx="2918104" cy="2519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</p:spTree>
    <p:extLst>
      <p:ext uri="{BB962C8B-B14F-4D97-AF65-F5344CB8AC3E}">
        <p14:creationId xmlns:p14="http://schemas.microsoft.com/office/powerpoint/2010/main" val="145427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ow Cross-Validation Works In Machine Learning - Dataaspirant">
            <a:extLst>
              <a:ext uri="{FF2B5EF4-FFF2-40B4-BE49-F238E27FC236}">
                <a16:creationId xmlns:a16="http://schemas.microsoft.com/office/drawing/2014/main" id="{AD6C33CB-8EFB-FBF0-BE87-D0F3F7A74A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78"/>
          <a:stretch/>
        </p:blipFill>
        <p:spPr bwMode="auto">
          <a:xfrm>
            <a:off x="8992818" y="90861"/>
            <a:ext cx="2652134" cy="14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FB20482-96D7-816C-FF03-DE292AC8F4BE}"/>
              </a:ext>
            </a:extLst>
          </p:cNvPr>
          <p:cNvSpPr txBox="1">
            <a:spLocks/>
          </p:cNvSpPr>
          <p:nvPr/>
        </p:nvSpPr>
        <p:spPr>
          <a:xfrm>
            <a:off x="139699" y="690871"/>
            <a:ext cx="3850051" cy="125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83000"/>
            </a:pPr>
            <a:r>
              <a:rPr lang="en-GB" sz="1400" b="1" dirty="0">
                <a:latin typeface="Agency FB" panose="020B0503020202020204" pitchFamily="34" charset="0"/>
              </a:rPr>
              <a:t>1 - Cross-Validation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Split dataset into training and validation sets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Evaluate performance for different K values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Select K with best performance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41801A-C78B-D024-BAE6-F82916B1C98E}"/>
              </a:ext>
            </a:extLst>
          </p:cNvPr>
          <p:cNvSpPr txBox="1">
            <a:spLocks/>
          </p:cNvSpPr>
          <p:nvPr/>
        </p:nvSpPr>
        <p:spPr>
          <a:xfrm>
            <a:off x="3578043" y="473317"/>
            <a:ext cx="6259375" cy="1692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endParaRPr lang="en-GB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sklearn.neighbors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endParaRPr lang="en-GB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b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[]</a:t>
            </a:r>
          </a:p>
          <a:p>
            <a:b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GB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=k)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cv_scores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X, y, cv=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scoring=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'accuracy'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GB" sz="7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5-fold cross-validation</a:t>
            </a:r>
            <a:endParaRPr lang="en-GB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scores.append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cv_scores.mean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b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optimal_k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(scores)]</a:t>
            </a:r>
          </a:p>
          <a:p>
            <a:r>
              <a:rPr lang="en-GB" sz="7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GB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optimal K for KNN is 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optimal_k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098CB1-32E7-D5D6-02D1-B1553A7D0FC7}"/>
              </a:ext>
            </a:extLst>
          </p:cNvPr>
          <p:cNvSpPr txBox="1">
            <a:spLocks/>
          </p:cNvSpPr>
          <p:nvPr/>
        </p:nvSpPr>
        <p:spPr>
          <a:xfrm>
            <a:off x="276224" y="2750303"/>
            <a:ext cx="3850051" cy="125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83000"/>
            </a:pPr>
            <a:r>
              <a:rPr lang="en-GB" sz="1400" dirty="0">
                <a:latin typeface="Agency FB" panose="020B0503020202020204" pitchFamily="34" charset="0"/>
              </a:rPr>
              <a:t>2</a:t>
            </a:r>
            <a:r>
              <a:rPr lang="en-GB" sz="1400" b="1" dirty="0">
                <a:latin typeface="Agency FB" panose="020B0503020202020204" pitchFamily="34" charset="0"/>
              </a:rPr>
              <a:t> - Elbow Method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Select a Range of 𝐾 Values.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Calculate Error Rates for Each 𝐾.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Plot Error Rates Against 𝐾.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dirty="0">
                <a:latin typeface="Agency FB" panose="020B0503020202020204" pitchFamily="34" charset="0"/>
              </a:rPr>
              <a:t>Identify the Elbow Point.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5F92D0-7F4A-000C-4C82-0A522E606488}"/>
              </a:ext>
            </a:extLst>
          </p:cNvPr>
          <p:cNvSpPr txBox="1">
            <a:spLocks/>
          </p:cNvSpPr>
          <p:nvPr/>
        </p:nvSpPr>
        <p:spPr>
          <a:xfrm>
            <a:off x="3578043" y="2479206"/>
            <a:ext cx="6125243" cy="17994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error_rates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b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7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Loop through the K values to evaluate performance</a:t>
            </a:r>
            <a:endParaRPr lang="en-GB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GB" sz="7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KNeighborsClassifier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n_neighbors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=k)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knn.fit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x_train_selected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y_train_balanced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knn.predict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x_test_selected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error_rate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7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error_rates.append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error_rate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error rates against K values</a:t>
            </a:r>
            <a:endParaRPr lang="en-GB" sz="7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k_values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error_rates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GB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bx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-'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</a:t>
            </a:r>
            <a:r>
              <a:rPr lang="en-GB" sz="7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Neighbors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K'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'Error Rate'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7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'Elbow Method for Optimal K'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7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7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18CFDE-97E1-636F-076E-D0E953E9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6" y="4278698"/>
            <a:ext cx="3052587" cy="22963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94A1936-7147-3D66-ADDF-F307D996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168" y="5400418"/>
            <a:ext cx="7608074" cy="1257299"/>
          </a:xfrm>
        </p:spPr>
        <p:txBody>
          <a:bodyPr anchor="ctr">
            <a:normAutofit/>
          </a:bodyPr>
          <a:lstStyle/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Methods to Find Optimal K for KNN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75189-E8A1-2386-D069-3C73D98F49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98"/>
          <a:stretch/>
        </p:blipFill>
        <p:spPr>
          <a:xfrm>
            <a:off x="7567793" y="2014180"/>
            <a:ext cx="3480769" cy="34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F9C007-0D35-3681-697A-24E1673A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634E-E8CE-FF7B-B5F0-3C1F11F5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1" y="522111"/>
            <a:ext cx="4132758" cy="438819"/>
          </a:xfrm>
        </p:spPr>
        <p:txBody>
          <a:bodyPr anchor="t">
            <a:noAutofit/>
          </a:bodyPr>
          <a:lstStyle/>
          <a:p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K-Means Clustering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487F35-6197-71FF-EC0B-66F043B4A61A}"/>
              </a:ext>
            </a:extLst>
          </p:cNvPr>
          <p:cNvSpPr txBox="1">
            <a:spLocks/>
          </p:cNvSpPr>
          <p:nvPr/>
        </p:nvSpPr>
        <p:spPr>
          <a:xfrm>
            <a:off x="113823" y="1251399"/>
            <a:ext cx="4350740" cy="6788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dirty="0">
                <a:latin typeface="Agency FB" panose="020B0503020202020204" pitchFamily="34" charset="0"/>
              </a:rPr>
              <a:t>K-Means</a:t>
            </a:r>
            <a:r>
              <a:rPr lang="en-GB" sz="1000" dirty="0">
                <a:latin typeface="Agency FB" panose="020B0503020202020204" pitchFamily="34" charset="0"/>
              </a:rPr>
              <a:t> </a:t>
            </a:r>
            <a:r>
              <a:rPr lang="en-GB" sz="1200" dirty="0">
                <a:latin typeface="Agency FB" panose="020B0503020202020204" pitchFamily="34" charset="0"/>
              </a:rPr>
              <a:t>is a popular unsupervised machine learning algorithm </a:t>
            </a:r>
          </a:p>
          <a:p>
            <a:r>
              <a:rPr lang="en-GB" sz="1200" dirty="0">
                <a:latin typeface="Agency FB" panose="020B0503020202020204" pitchFamily="34" charset="0"/>
              </a:rPr>
              <a:t>used for clustering data. It aims to partition a dataset into K distinct,</a:t>
            </a:r>
          </a:p>
          <a:p>
            <a:r>
              <a:rPr lang="en-GB" sz="1200" dirty="0">
                <a:latin typeface="Agency FB" panose="020B0503020202020204" pitchFamily="34" charset="0"/>
              </a:rPr>
              <a:t>non-overlapping subgroups(or clusters)</a:t>
            </a:r>
          </a:p>
          <a:p>
            <a:r>
              <a:rPr lang="en-GB" sz="1200" dirty="0">
                <a:latin typeface="Agency FB" panose="020B0503020202020204" pitchFamily="34" charset="0"/>
              </a:rPr>
              <a:t>where each data point belongs to the cluster with the nearest mean.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088FDC-95FB-E23E-BE9C-18716457C3AC}"/>
                  </a:ext>
                </a:extLst>
              </p14:cNvPr>
              <p14:cNvContentPartPr/>
              <p14:nvPr/>
            </p14:nvContentPartPr>
            <p14:xfrm>
              <a:off x="9162765" y="5725695"/>
              <a:ext cx="287280" cy="455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088FDC-95FB-E23E-BE9C-18716457C3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765" y="5689695"/>
                <a:ext cx="3229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5F55763-B1E3-7BA9-4719-2ABD8924BD19}"/>
                  </a:ext>
                </a:extLst>
              </p14:cNvPr>
              <p14:cNvContentPartPr/>
              <p14:nvPr/>
            </p14:nvContentPartPr>
            <p14:xfrm>
              <a:off x="9184005" y="5546775"/>
              <a:ext cx="264600" cy="45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5F55763-B1E3-7BA9-4719-2ABD8924BD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66005" y="5510804"/>
                <a:ext cx="300240" cy="52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3D50193-7ED6-7F4C-86C9-4B88EC6B440E}"/>
                  </a:ext>
                </a:extLst>
              </p14:cNvPr>
              <p14:cNvContentPartPr/>
              <p14:nvPr/>
            </p14:nvContentPartPr>
            <p14:xfrm>
              <a:off x="9648765" y="6095775"/>
              <a:ext cx="867600" cy="30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3D50193-7ED6-7F4C-86C9-4B88EC6B44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0772" y="6059775"/>
                <a:ext cx="903225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82F628-B0E7-E8EB-0E29-AC169420D4B4}"/>
                  </a:ext>
                </a:extLst>
              </p14:cNvPr>
              <p14:cNvContentPartPr/>
              <p14:nvPr/>
            </p14:nvContentPartPr>
            <p14:xfrm>
              <a:off x="9385965" y="6212055"/>
              <a:ext cx="984960" cy="103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82F628-B0E7-E8EB-0E29-AC169420D4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67965" y="6176055"/>
                <a:ext cx="10206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8F5B88-AC65-2A99-11FB-5B2479677BD6}"/>
                  </a:ext>
                </a:extLst>
              </p14:cNvPr>
              <p14:cNvContentPartPr/>
              <p14:nvPr/>
            </p14:nvContentPartPr>
            <p14:xfrm>
              <a:off x="9142605" y="5715255"/>
              <a:ext cx="202320" cy="539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8F5B88-AC65-2A99-11FB-5B2479677B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24605" y="5679255"/>
                <a:ext cx="23796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20858F-CE79-998A-1AD1-A3E9BC4661C8}"/>
                  </a:ext>
                </a:extLst>
              </p14:cNvPr>
              <p14:cNvContentPartPr/>
              <p14:nvPr/>
            </p14:nvContentPartPr>
            <p14:xfrm>
              <a:off x="8067645" y="445777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20858F-CE79-998A-1AD1-A3E9BC4661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9645" y="44217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4C3F7A-6B5C-9E16-A040-06F4B4ECCA30}"/>
                  </a:ext>
                </a:extLst>
              </p14:cNvPr>
              <p14:cNvContentPartPr/>
              <p14:nvPr/>
            </p14:nvContentPartPr>
            <p14:xfrm>
              <a:off x="9258165" y="1571655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4C3F7A-6B5C-9E16-A040-06F4B4ECCA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40165" y="153565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B5FE83-36FA-3F9C-D8F7-ED0E3A98C516}"/>
                  </a:ext>
                </a:extLst>
              </p14:cNvPr>
              <p14:cNvContentPartPr/>
              <p14:nvPr/>
            </p14:nvContentPartPr>
            <p14:xfrm>
              <a:off x="8991045" y="5714895"/>
              <a:ext cx="448560" cy="209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B5FE83-36FA-3F9C-D8F7-ED0E3A98C51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73031" y="5678895"/>
                <a:ext cx="484229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660C952-EC81-69F5-8723-DCB63C3FC15C}"/>
                  </a:ext>
                </a:extLst>
              </p14:cNvPr>
              <p14:cNvContentPartPr/>
              <p14:nvPr/>
            </p14:nvContentPartPr>
            <p14:xfrm>
              <a:off x="9587205" y="1840215"/>
              <a:ext cx="1233000" cy="5077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660C952-EC81-69F5-8723-DCB63C3FC1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69205" y="1804215"/>
                <a:ext cx="1268640" cy="51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0933B44-4114-2899-5F5A-DA69832A5821}"/>
                  </a:ext>
                </a:extLst>
              </p14:cNvPr>
              <p14:cNvContentPartPr/>
              <p14:nvPr/>
            </p14:nvContentPartPr>
            <p14:xfrm>
              <a:off x="7009965" y="1930215"/>
              <a:ext cx="105480" cy="232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0933B44-4114-2899-5F5A-DA69832A582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46749" y="1867215"/>
                <a:ext cx="231550" cy="358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4D982A2-F97E-40E5-2D2B-50F8E553A676}"/>
              </a:ext>
            </a:extLst>
          </p:cNvPr>
          <p:cNvSpPr txBox="1">
            <a:spLocks/>
          </p:cNvSpPr>
          <p:nvPr/>
        </p:nvSpPr>
        <p:spPr>
          <a:xfrm>
            <a:off x="0" y="3742716"/>
            <a:ext cx="4606302" cy="20294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/>
            <a:r>
              <a:rPr lang="en-GB" sz="160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The Algorithm works as follows: </a:t>
            </a:r>
            <a:r>
              <a:rPr lang="en-GB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First, we randomly initialize k points, called means or cluster centroids.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We categorize each item to its closest mean, and we update the mean’s coordinates, which are the averages of the items categorized in that cluster so far.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Agency FB" panose="020B0503020202020204" pitchFamily="34" charset="0"/>
              </a:rPr>
              <a:t>We repeat the process for a given number of iterations and at the end, we have our clusters.</a:t>
            </a:r>
          </a:p>
        </p:txBody>
      </p:sp>
      <p:pic>
        <p:nvPicPr>
          <p:cNvPr id="1026" name="Picture 2" descr="K-Means Clustering Algorithm - Javatpoint">
            <a:extLst>
              <a:ext uri="{FF2B5EF4-FFF2-40B4-BE49-F238E27FC236}">
                <a16:creationId xmlns:a16="http://schemas.microsoft.com/office/drawing/2014/main" id="{39E50A1E-3495-6554-5585-22F0AD2CF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62" y="269467"/>
            <a:ext cx="5735689" cy="40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62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41801A-C78B-D024-BAE6-F82916B1C98E}"/>
              </a:ext>
            </a:extLst>
          </p:cNvPr>
          <p:cNvSpPr txBox="1">
            <a:spLocks/>
          </p:cNvSpPr>
          <p:nvPr/>
        </p:nvSpPr>
        <p:spPr>
          <a:xfrm>
            <a:off x="4650110" y="2799326"/>
            <a:ext cx="6396580" cy="2194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silhouette_score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Start from 2 as silhouette is not defined for k=1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silhouette_avg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GB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=k,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cluster_labels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kmeans.fit_predict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features_no_outliers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silhouette_avg.append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silhouette_score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features_no_outliers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cluster_labels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Silhouette Method graph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silhouette_avg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marker=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clusters'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'Silhouette Score'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'Silhouette Method For Optimal k'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7098CB1-32E7-D5D6-02D1-B1553A7D0FC7}"/>
              </a:ext>
            </a:extLst>
          </p:cNvPr>
          <p:cNvSpPr txBox="1">
            <a:spLocks/>
          </p:cNvSpPr>
          <p:nvPr/>
        </p:nvSpPr>
        <p:spPr>
          <a:xfrm>
            <a:off x="45724" y="0"/>
            <a:ext cx="4604386" cy="2194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SzPct val="83000"/>
            </a:pPr>
            <a:r>
              <a:rPr lang="en-GB" sz="1400" b="1" dirty="0">
                <a:latin typeface="Agency FB" panose="020B0503020202020204" pitchFamily="34" charset="0"/>
              </a:rPr>
              <a:t>1 - Elbow Method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Compute the K-Means algorithm for different values of k (e.g., 1 to 10).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For each k, calculate the sum of squared distances (inertia).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Plot the inertia against the number of clusters k.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The "elbow" point on the plot suggests the optimal k. </a:t>
            </a:r>
          </a:p>
          <a:p>
            <a:pPr>
              <a:buSzPct val="83000"/>
            </a:pP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5F92D0-7F4A-000C-4C82-0A522E606488}"/>
              </a:ext>
            </a:extLst>
          </p:cNvPr>
          <p:cNvSpPr txBox="1">
            <a:spLocks/>
          </p:cNvSpPr>
          <p:nvPr/>
        </p:nvSpPr>
        <p:spPr>
          <a:xfrm>
            <a:off x="4771998" y="173706"/>
            <a:ext cx="3379498" cy="18557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inertia = []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Calculate inertia for each number of clusters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 </a:t>
            </a:r>
            <a:r>
              <a:rPr lang="en-GB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=k,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kmeans.fit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X_scaled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inertia.append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kmeans.inertia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b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GB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Plot the Elbow graph</a:t>
            </a:r>
            <a:endParaRPr lang="en-GB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range_clusters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inertia, marker=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'Number of clusters'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'Inertia'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'Elbow Method For Optimal k'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GB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GB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9EF63-025B-5CB3-ED07-DD347082CD9D}"/>
              </a:ext>
            </a:extLst>
          </p:cNvPr>
          <p:cNvSpPr txBox="1">
            <a:spLocks/>
          </p:cNvSpPr>
          <p:nvPr/>
        </p:nvSpPr>
        <p:spPr>
          <a:xfrm>
            <a:off x="6950699" y="5504615"/>
            <a:ext cx="5703743" cy="125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mberi Super Display" panose="02040503080505020303" pitchFamily="18" charset="0"/>
              </a:rPr>
              <a:t>Methods to Find Optimal K for K-Means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E0A894-DA46-D510-42C9-AF02F566F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39"/>
          <a:stretch/>
        </p:blipFill>
        <p:spPr>
          <a:xfrm>
            <a:off x="8673590" y="78673"/>
            <a:ext cx="2810410" cy="1692405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0C2BD4BB-C7B6-D83C-5372-59D350A09371}"/>
              </a:ext>
            </a:extLst>
          </p:cNvPr>
          <p:cNvSpPr txBox="1">
            <a:spLocks/>
          </p:cNvSpPr>
          <p:nvPr/>
        </p:nvSpPr>
        <p:spPr>
          <a:xfrm>
            <a:off x="186671" y="3008812"/>
            <a:ext cx="3850051" cy="1257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dirty="0">
                <a:latin typeface="Agency FB" panose="020B0503020202020204" pitchFamily="34" charset="0"/>
              </a:rPr>
              <a:t>2. Silhouette Method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latin typeface="Agency FB" panose="020B0503020202020204" pitchFamily="34" charset="0"/>
              </a:rPr>
              <a:t>Compute the K-Means algorithm for different values of k.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latin typeface="Agency FB" panose="020B0503020202020204" pitchFamily="34" charset="0"/>
              </a:rPr>
              <a:t>For each k, calculate the silhouette score.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latin typeface="Agency FB" panose="020B0503020202020204" pitchFamily="34" charset="0"/>
              </a:rPr>
              <a:t>Plot the silhouette scores for each k.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>
                <a:latin typeface="Agency FB" panose="020B0503020202020204" pitchFamily="34" charset="0"/>
              </a:rPr>
              <a:t>The k with the highest silhouette score is optimal.</a:t>
            </a:r>
          </a:p>
        </p:txBody>
      </p:sp>
    </p:spTree>
    <p:extLst>
      <p:ext uri="{BB962C8B-B14F-4D97-AF65-F5344CB8AC3E}">
        <p14:creationId xmlns:p14="http://schemas.microsoft.com/office/powerpoint/2010/main" val="150297436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1250</Words>
  <Application>Microsoft Office PowerPoint</Application>
  <PresentationFormat>Widescreen</PresentationFormat>
  <Paragraphs>138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Aptos</vt:lpstr>
      <vt:lpstr>Arial</vt:lpstr>
      <vt:lpstr>Bradley Hand ITC</vt:lpstr>
      <vt:lpstr>Brush Script MT</vt:lpstr>
      <vt:lpstr>Chamberi Super Display</vt:lpstr>
      <vt:lpstr>Courier New</vt:lpstr>
      <vt:lpstr>Neue Haas Grotesk Text Pro</vt:lpstr>
      <vt:lpstr>SwellVTI</vt:lpstr>
      <vt:lpstr>Finding the Optimal K in  K-Nearest Neighbors and  K-Means Algorithms</vt:lpstr>
      <vt:lpstr>Introduction </vt:lpstr>
      <vt:lpstr>K-Nearest Neighbors  (KNN)</vt:lpstr>
      <vt:lpstr>Methods to Find Optimal K for KNN</vt:lpstr>
      <vt:lpstr>K-Means Clustering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Abu</dc:creator>
  <cp:lastModifiedBy>Ahmed Abu</cp:lastModifiedBy>
  <cp:revision>8</cp:revision>
  <dcterms:created xsi:type="dcterms:W3CDTF">2024-08-07T08:12:37Z</dcterms:created>
  <dcterms:modified xsi:type="dcterms:W3CDTF">2024-08-08T14:30:04Z</dcterms:modified>
</cp:coreProperties>
</file>