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AEAE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45" autoAdjust="0"/>
  </p:normalViewPr>
  <p:slideViewPr>
    <p:cSldViewPr snapToGrid="0">
      <p:cViewPr>
        <p:scale>
          <a:sx n="100" d="100"/>
          <a:sy n="100" d="100"/>
        </p:scale>
        <p:origin x="-1980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025D-BCAD-40CC-B47C-42376086D38C}" type="datetimeFigureOut">
              <a:rPr lang="en-US" smtClean="0"/>
              <a:t>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8BC7-A75E-42A0-8DD6-7F18862B8B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025D-BCAD-40CC-B47C-42376086D38C}" type="datetimeFigureOut">
              <a:rPr lang="en-US" smtClean="0"/>
              <a:t>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8BC7-A75E-42A0-8DD6-7F18862B8B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025D-BCAD-40CC-B47C-42376086D38C}" type="datetimeFigureOut">
              <a:rPr lang="en-US" smtClean="0"/>
              <a:t>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8BC7-A75E-42A0-8DD6-7F18862B8B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025D-BCAD-40CC-B47C-42376086D38C}" type="datetimeFigureOut">
              <a:rPr lang="en-US" smtClean="0"/>
              <a:t>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8BC7-A75E-42A0-8DD6-7F18862B8B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025D-BCAD-40CC-B47C-42376086D38C}" type="datetimeFigureOut">
              <a:rPr lang="en-US" smtClean="0"/>
              <a:t>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8BC7-A75E-42A0-8DD6-7F18862B8B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025D-BCAD-40CC-B47C-42376086D38C}" type="datetimeFigureOut">
              <a:rPr lang="en-US" smtClean="0"/>
              <a:t>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8BC7-A75E-42A0-8DD6-7F18862B8B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025D-BCAD-40CC-B47C-42376086D38C}" type="datetimeFigureOut">
              <a:rPr lang="en-US" smtClean="0"/>
              <a:t>1/1/2012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8BC7-A75E-42A0-8DD6-7F18862B8B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025D-BCAD-40CC-B47C-42376086D38C}" type="datetimeFigureOut">
              <a:rPr lang="en-US" smtClean="0"/>
              <a:t>1/1/2012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8BC7-A75E-42A0-8DD6-7F18862B8B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025D-BCAD-40CC-B47C-42376086D38C}" type="datetimeFigureOut">
              <a:rPr lang="en-US" smtClean="0"/>
              <a:t>1/1/2012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8BC7-A75E-42A0-8DD6-7F18862B8B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025D-BCAD-40CC-B47C-42376086D38C}" type="datetimeFigureOut">
              <a:rPr lang="en-US" smtClean="0"/>
              <a:t>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8BC7-A75E-42A0-8DD6-7F18862B8B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025D-BCAD-40CC-B47C-42376086D38C}" type="datetimeFigureOut">
              <a:rPr lang="en-US" smtClean="0"/>
              <a:t>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8BC7-A75E-42A0-8DD6-7F18862B8B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6025D-BCAD-40CC-B47C-42376086D38C}" type="datetimeFigureOut">
              <a:rPr lang="en-US" smtClean="0"/>
              <a:t>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08BC7-A75E-42A0-8DD6-7F18862B8B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/>
          <p:cNvSpPr/>
          <p:nvPr/>
        </p:nvSpPr>
        <p:spPr>
          <a:xfrm>
            <a:off x="2045153" y="4314825"/>
            <a:ext cx="6487886" cy="24134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2838196" y="1703386"/>
            <a:ext cx="2290127" cy="1873881"/>
            <a:chOff x="2838196" y="1703386"/>
            <a:chExt cx="2290127" cy="1873881"/>
          </a:xfrm>
        </p:grpSpPr>
        <p:sp>
          <p:nvSpPr>
            <p:cNvPr id="10" name="Down Arrow 9"/>
            <p:cNvSpPr/>
            <p:nvPr/>
          </p:nvSpPr>
          <p:spPr>
            <a:xfrm>
              <a:off x="4442523" y="2881116"/>
              <a:ext cx="685800" cy="696151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1"/>
            <p:cNvSpPr/>
            <p:nvPr/>
          </p:nvSpPr>
          <p:spPr>
            <a:xfrm rot="10800000">
              <a:off x="2842261" y="2866002"/>
              <a:ext cx="685800" cy="696151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3476211" y="2205037"/>
              <a:ext cx="979394" cy="769144"/>
            </a:xfrm>
            <a:custGeom>
              <a:avLst/>
              <a:gdLst>
                <a:gd name="connsiteX0" fmla="*/ 0 w 685800"/>
                <a:gd name="connsiteY0" fmla="*/ 353251 h 696151"/>
                <a:gd name="connsiteX1" fmla="*/ 171450 w 685800"/>
                <a:gd name="connsiteY1" fmla="*/ 353251 h 696151"/>
                <a:gd name="connsiteX2" fmla="*/ 171450 w 685800"/>
                <a:gd name="connsiteY2" fmla="*/ 0 h 696151"/>
                <a:gd name="connsiteX3" fmla="*/ 514350 w 685800"/>
                <a:gd name="connsiteY3" fmla="*/ 0 h 696151"/>
                <a:gd name="connsiteX4" fmla="*/ 514350 w 685800"/>
                <a:gd name="connsiteY4" fmla="*/ 353251 h 696151"/>
                <a:gd name="connsiteX5" fmla="*/ 685800 w 685800"/>
                <a:gd name="connsiteY5" fmla="*/ 353251 h 696151"/>
                <a:gd name="connsiteX6" fmla="*/ 342900 w 685800"/>
                <a:gd name="connsiteY6" fmla="*/ 696151 h 696151"/>
                <a:gd name="connsiteX7" fmla="*/ 0 w 685800"/>
                <a:gd name="connsiteY7" fmla="*/ 353251 h 696151"/>
                <a:gd name="connsiteX0" fmla="*/ 0 w 685800"/>
                <a:gd name="connsiteY0" fmla="*/ 353251 h 696151"/>
                <a:gd name="connsiteX1" fmla="*/ 171450 w 685800"/>
                <a:gd name="connsiteY1" fmla="*/ 353251 h 696151"/>
                <a:gd name="connsiteX2" fmla="*/ 223424 w 685800"/>
                <a:gd name="connsiteY2" fmla="*/ 5175 h 696151"/>
                <a:gd name="connsiteX3" fmla="*/ 514350 w 685800"/>
                <a:gd name="connsiteY3" fmla="*/ 0 h 696151"/>
                <a:gd name="connsiteX4" fmla="*/ 514350 w 685800"/>
                <a:gd name="connsiteY4" fmla="*/ 353251 h 696151"/>
                <a:gd name="connsiteX5" fmla="*/ 685800 w 685800"/>
                <a:gd name="connsiteY5" fmla="*/ 353251 h 696151"/>
                <a:gd name="connsiteX6" fmla="*/ 342900 w 685800"/>
                <a:gd name="connsiteY6" fmla="*/ 696151 h 696151"/>
                <a:gd name="connsiteX7" fmla="*/ 0 w 685800"/>
                <a:gd name="connsiteY7" fmla="*/ 353251 h 696151"/>
                <a:gd name="connsiteX0" fmla="*/ 0 w 685800"/>
                <a:gd name="connsiteY0" fmla="*/ 348076 h 690976"/>
                <a:gd name="connsiteX1" fmla="*/ 171450 w 685800"/>
                <a:gd name="connsiteY1" fmla="*/ 348076 h 690976"/>
                <a:gd name="connsiteX2" fmla="*/ 223424 w 685800"/>
                <a:gd name="connsiteY2" fmla="*/ 0 h 690976"/>
                <a:gd name="connsiteX3" fmla="*/ 452024 w 685800"/>
                <a:gd name="connsiteY3" fmla="*/ 0 h 690976"/>
                <a:gd name="connsiteX4" fmla="*/ 514350 w 685800"/>
                <a:gd name="connsiteY4" fmla="*/ 348076 h 690976"/>
                <a:gd name="connsiteX5" fmla="*/ 685800 w 685800"/>
                <a:gd name="connsiteY5" fmla="*/ 348076 h 690976"/>
                <a:gd name="connsiteX6" fmla="*/ 342900 w 685800"/>
                <a:gd name="connsiteY6" fmla="*/ 690976 h 690976"/>
                <a:gd name="connsiteX7" fmla="*/ 0 w 685800"/>
                <a:gd name="connsiteY7" fmla="*/ 348076 h 690976"/>
                <a:gd name="connsiteX0" fmla="*/ 0 w 685800"/>
                <a:gd name="connsiteY0" fmla="*/ 348076 h 690976"/>
                <a:gd name="connsiteX1" fmla="*/ 171450 w 685800"/>
                <a:gd name="connsiteY1" fmla="*/ 348076 h 690976"/>
                <a:gd name="connsiteX2" fmla="*/ 223424 w 685800"/>
                <a:gd name="connsiteY2" fmla="*/ 0 h 690976"/>
                <a:gd name="connsiteX3" fmla="*/ 452024 w 685800"/>
                <a:gd name="connsiteY3" fmla="*/ 76199 h 690976"/>
                <a:gd name="connsiteX4" fmla="*/ 514350 w 685800"/>
                <a:gd name="connsiteY4" fmla="*/ 348076 h 690976"/>
                <a:gd name="connsiteX5" fmla="*/ 685800 w 685800"/>
                <a:gd name="connsiteY5" fmla="*/ 348076 h 690976"/>
                <a:gd name="connsiteX6" fmla="*/ 342900 w 685800"/>
                <a:gd name="connsiteY6" fmla="*/ 690976 h 690976"/>
                <a:gd name="connsiteX7" fmla="*/ 0 w 685800"/>
                <a:gd name="connsiteY7" fmla="*/ 348076 h 690976"/>
                <a:gd name="connsiteX0" fmla="*/ 0 w 685800"/>
                <a:gd name="connsiteY0" fmla="*/ 271877 h 614777"/>
                <a:gd name="connsiteX1" fmla="*/ 171450 w 685800"/>
                <a:gd name="connsiteY1" fmla="*/ 271877 h 614777"/>
                <a:gd name="connsiteX2" fmla="*/ 223424 w 685800"/>
                <a:gd name="connsiteY2" fmla="*/ 0 h 614777"/>
                <a:gd name="connsiteX3" fmla="*/ 452024 w 685800"/>
                <a:gd name="connsiteY3" fmla="*/ 0 h 614777"/>
                <a:gd name="connsiteX4" fmla="*/ 514350 w 685800"/>
                <a:gd name="connsiteY4" fmla="*/ 271877 h 614777"/>
                <a:gd name="connsiteX5" fmla="*/ 685800 w 685800"/>
                <a:gd name="connsiteY5" fmla="*/ 271877 h 614777"/>
                <a:gd name="connsiteX6" fmla="*/ 342900 w 685800"/>
                <a:gd name="connsiteY6" fmla="*/ 614777 h 614777"/>
                <a:gd name="connsiteX7" fmla="*/ 0 w 685800"/>
                <a:gd name="connsiteY7" fmla="*/ 271877 h 614777"/>
                <a:gd name="connsiteX0" fmla="*/ 0 w 685800"/>
                <a:gd name="connsiteY0" fmla="*/ 271877 h 614777"/>
                <a:gd name="connsiteX1" fmla="*/ 171450 w 685800"/>
                <a:gd name="connsiteY1" fmla="*/ 271877 h 614777"/>
                <a:gd name="connsiteX2" fmla="*/ 223424 w 685800"/>
                <a:gd name="connsiteY2" fmla="*/ 0 h 614777"/>
                <a:gd name="connsiteX3" fmla="*/ 452024 w 685800"/>
                <a:gd name="connsiteY3" fmla="*/ 76200 h 614777"/>
                <a:gd name="connsiteX4" fmla="*/ 514350 w 685800"/>
                <a:gd name="connsiteY4" fmla="*/ 271877 h 614777"/>
                <a:gd name="connsiteX5" fmla="*/ 685800 w 685800"/>
                <a:gd name="connsiteY5" fmla="*/ 271877 h 614777"/>
                <a:gd name="connsiteX6" fmla="*/ 342900 w 685800"/>
                <a:gd name="connsiteY6" fmla="*/ 614777 h 614777"/>
                <a:gd name="connsiteX7" fmla="*/ 0 w 685800"/>
                <a:gd name="connsiteY7" fmla="*/ 271877 h 614777"/>
                <a:gd name="connsiteX0" fmla="*/ 0 w 685800"/>
                <a:gd name="connsiteY0" fmla="*/ 195677 h 538577"/>
                <a:gd name="connsiteX1" fmla="*/ 171450 w 685800"/>
                <a:gd name="connsiteY1" fmla="*/ 195677 h 538577"/>
                <a:gd name="connsiteX2" fmla="*/ 223424 w 685800"/>
                <a:gd name="connsiteY2" fmla="*/ 0 h 538577"/>
                <a:gd name="connsiteX3" fmla="*/ 452024 w 685800"/>
                <a:gd name="connsiteY3" fmla="*/ 0 h 538577"/>
                <a:gd name="connsiteX4" fmla="*/ 514350 w 685800"/>
                <a:gd name="connsiteY4" fmla="*/ 195677 h 538577"/>
                <a:gd name="connsiteX5" fmla="*/ 685800 w 685800"/>
                <a:gd name="connsiteY5" fmla="*/ 195677 h 538577"/>
                <a:gd name="connsiteX6" fmla="*/ 342900 w 685800"/>
                <a:gd name="connsiteY6" fmla="*/ 538577 h 538577"/>
                <a:gd name="connsiteX7" fmla="*/ 0 w 685800"/>
                <a:gd name="connsiteY7" fmla="*/ 195677 h 538577"/>
                <a:gd name="connsiteX0" fmla="*/ 0 w 680624"/>
                <a:gd name="connsiteY0" fmla="*/ 195677 h 538577"/>
                <a:gd name="connsiteX1" fmla="*/ 171450 w 680624"/>
                <a:gd name="connsiteY1" fmla="*/ 195677 h 538577"/>
                <a:gd name="connsiteX2" fmla="*/ 223424 w 680624"/>
                <a:gd name="connsiteY2" fmla="*/ 0 h 538577"/>
                <a:gd name="connsiteX3" fmla="*/ 452024 w 680624"/>
                <a:gd name="connsiteY3" fmla="*/ 0 h 538577"/>
                <a:gd name="connsiteX4" fmla="*/ 514350 w 680624"/>
                <a:gd name="connsiteY4" fmla="*/ 195677 h 538577"/>
                <a:gd name="connsiteX5" fmla="*/ 680624 w 680624"/>
                <a:gd name="connsiteY5" fmla="*/ 228600 h 538577"/>
                <a:gd name="connsiteX6" fmla="*/ 342900 w 680624"/>
                <a:gd name="connsiteY6" fmla="*/ 538577 h 538577"/>
                <a:gd name="connsiteX7" fmla="*/ 0 w 680624"/>
                <a:gd name="connsiteY7" fmla="*/ 195677 h 538577"/>
                <a:gd name="connsiteX0" fmla="*/ 0 w 680624"/>
                <a:gd name="connsiteY0" fmla="*/ 195677 h 538577"/>
                <a:gd name="connsiteX1" fmla="*/ 171450 w 680624"/>
                <a:gd name="connsiteY1" fmla="*/ 195677 h 538577"/>
                <a:gd name="connsiteX2" fmla="*/ 223424 w 680624"/>
                <a:gd name="connsiteY2" fmla="*/ 0 h 538577"/>
                <a:gd name="connsiteX3" fmla="*/ 452024 w 680624"/>
                <a:gd name="connsiteY3" fmla="*/ 0 h 538577"/>
                <a:gd name="connsiteX4" fmla="*/ 528224 w 680624"/>
                <a:gd name="connsiteY4" fmla="*/ 228600 h 538577"/>
                <a:gd name="connsiteX5" fmla="*/ 680624 w 680624"/>
                <a:gd name="connsiteY5" fmla="*/ 228600 h 538577"/>
                <a:gd name="connsiteX6" fmla="*/ 342900 w 680624"/>
                <a:gd name="connsiteY6" fmla="*/ 538577 h 538577"/>
                <a:gd name="connsiteX7" fmla="*/ 0 w 680624"/>
                <a:gd name="connsiteY7" fmla="*/ 195677 h 538577"/>
                <a:gd name="connsiteX0" fmla="*/ 0 w 680624"/>
                <a:gd name="connsiteY0" fmla="*/ 195677 h 538577"/>
                <a:gd name="connsiteX1" fmla="*/ 147224 w 680624"/>
                <a:gd name="connsiteY1" fmla="*/ 228600 h 538577"/>
                <a:gd name="connsiteX2" fmla="*/ 223424 w 680624"/>
                <a:gd name="connsiteY2" fmla="*/ 0 h 538577"/>
                <a:gd name="connsiteX3" fmla="*/ 452024 w 680624"/>
                <a:gd name="connsiteY3" fmla="*/ 0 h 538577"/>
                <a:gd name="connsiteX4" fmla="*/ 528224 w 680624"/>
                <a:gd name="connsiteY4" fmla="*/ 228600 h 538577"/>
                <a:gd name="connsiteX5" fmla="*/ 680624 w 680624"/>
                <a:gd name="connsiteY5" fmla="*/ 228600 h 538577"/>
                <a:gd name="connsiteX6" fmla="*/ 342900 w 680624"/>
                <a:gd name="connsiteY6" fmla="*/ 538577 h 538577"/>
                <a:gd name="connsiteX7" fmla="*/ 0 w 680624"/>
                <a:gd name="connsiteY7" fmla="*/ 195677 h 538577"/>
                <a:gd name="connsiteX0" fmla="*/ 0 w 685800"/>
                <a:gd name="connsiteY0" fmla="*/ 228600 h 538577"/>
                <a:gd name="connsiteX1" fmla="*/ 152400 w 685800"/>
                <a:gd name="connsiteY1" fmla="*/ 228600 h 538577"/>
                <a:gd name="connsiteX2" fmla="*/ 228600 w 685800"/>
                <a:gd name="connsiteY2" fmla="*/ 0 h 538577"/>
                <a:gd name="connsiteX3" fmla="*/ 457200 w 685800"/>
                <a:gd name="connsiteY3" fmla="*/ 0 h 538577"/>
                <a:gd name="connsiteX4" fmla="*/ 533400 w 685800"/>
                <a:gd name="connsiteY4" fmla="*/ 228600 h 538577"/>
                <a:gd name="connsiteX5" fmla="*/ 685800 w 685800"/>
                <a:gd name="connsiteY5" fmla="*/ 228600 h 538577"/>
                <a:gd name="connsiteX6" fmla="*/ 348076 w 685800"/>
                <a:gd name="connsiteY6" fmla="*/ 538577 h 538577"/>
                <a:gd name="connsiteX7" fmla="*/ 0 w 685800"/>
                <a:gd name="connsiteY7" fmla="*/ 228600 h 53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5800" h="538577">
                  <a:moveTo>
                    <a:pt x="0" y="228600"/>
                  </a:moveTo>
                  <a:lnTo>
                    <a:pt x="152400" y="228600"/>
                  </a:lnTo>
                  <a:lnTo>
                    <a:pt x="228600" y="0"/>
                  </a:lnTo>
                  <a:lnTo>
                    <a:pt x="457200" y="0"/>
                  </a:lnTo>
                  <a:lnTo>
                    <a:pt x="533400" y="228600"/>
                  </a:lnTo>
                  <a:lnTo>
                    <a:pt x="685800" y="228600"/>
                  </a:lnTo>
                  <a:lnTo>
                    <a:pt x="348076" y="538577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10800000">
              <a:off x="3779042" y="1703386"/>
              <a:ext cx="369093" cy="405773"/>
            </a:xfrm>
            <a:custGeom>
              <a:avLst/>
              <a:gdLst>
                <a:gd name="connsiteX0" fmla="*/ 0 w 685800"/>
                <a:gd name="connsiteY0" fmla="*/ 353251 h 696151"/>
                <a:gd name="connsiteX1" fmla="*/ 171450 w 685800"/>
                <a:gd name="connsiteY1" fmla="*/ 353251 h 696151"/>
                <a:gd name="connsiteX2" fmla="*/ 171450 w 685800"/>
                <a:gd name="connsiteY2" fmla="*/ 0 h 696151"/>
                <a:gd name="connsiteX3" fmla="*/ 514350 w 685800"/>
                <a:gd name="connsiteY3" fmla="*/ 0 h 696151"/>
                <a:gd name="connsiteX4" fmla="*/ 514350 w 685800"/>
                <a:gd name="connsiteY4" fmla="*/ 353251 h 696151"/>
                <a:gd name="connsiteX5" fmla="*/ 685800 w 685800"/>
                <a:gd name="connsiteY5" fmla="*/ 353251 h 696151"/>
                <a:gd name="connsiteX6" fmla="*/ 342900 w 685800"/>
                <a:gd name="connsiteY6" fmla="*/ 696151 h 696151"/>
                <a:gd name="connsiteX7" fmla="*/ 0 w 685800"/>
                <a:gd name="connsiteY7" fmla="*/ 353251 h 696151"/>
                <a:gd name="connsiteX0" fmla="*/ 0 w 685800"/>
                <a:gd name="connsiteY0" fmla="*/ 353251 h 696151"/>
                <a:gd name="connsiteX1" fmla="*/ 171450 w 685800"/>
                <a:gd name="connsiteY1" fmla="*/ 353251 h 696151"/>
                <a:gd name="connsiteX2" fmla="*/ 171450 w 685800"/>
                <a:gd name="connsiteY2" fmla="*/ 0 h 696151"/>
                <a:gd name="connsiteX3" fmla="*/ 514350 w 685800"/>
                <a:gd name="connsiteY3" fmla="*/ 0 h 696151"/>
                <a:gd name="connsiteX4" fmla="*/ 457200 w 685800"/>
                <a:gd name="connsiteY4" fmla="*/ 391351 h 696151"/>
                <a:gd name="connsiteX5" fmla="*/ 685800 w 685800"/>
                <a:gd name="connsiteY5" fmla="*/ 353251 h 696151"/>
                <a:gd name="connsiteX6" fmla="*/ 342900 w 685800"/>
                <a:gd name="connsiteY6" fmla="*/ 696151 h 696151"/>
                <a:gd name="connsiteX7" fmla="*/ 0 w 685800"/>
                <a:gd name="connsiteY7" fmla="*/ 353251 h 696151"/>
                <a:gd name="connsiteX0" fmla="*/ 0 w 685800"/>
                <a:gd name="connsiteY0" fmla="*/ 353251 h 696151"/>
                <a:gd name="connsiteX1" fmla="*/ 228600 w 685800"/>
                <a:gd name="connsiteY1" fmla="*/ 391351 h 696151"/>
                <a:gd name="connsiteX2" fmla="*/ 171450 w 685800"/>
                <a:gd name="connsiteY2" fmla="*/ 0 h 696151"/>
                <a:gd name="connsiteX3" fmla="*/ 514350 w 685800"/>
                <a:gd name="connsiteY3" fmla="*/ 0 h 696151"/>
                <a:gd name="connsiteX4" fmla="*/ 457200 w 685800"/>
                <a:gd name="connsiteY4" fmla="*/ 391351 h 696151"/>
                <a:gd name="connsiteX5" fmla="*/ 685800 w 685800"/>
                <a:gd name="connsiteY5" fmla="*/ 353251 h 696151"/>
                <a:gd name="connsiteX6" fmla="*/ 342900 w 685800"/>
                <a:gd name="connsiteY6" fmla="*/ 696151 h 696151"/>
                <a:gd name="connsiteX7" fmla="*/ 0 w 685800"/>
                <a:gd name="connsiteY7" fmla="*/ 353251 h 696151"/>
                <a:gd name="connsiteX0" fmla="*/ 0 w 609600"/>
                <a:gd name="connsiteY0" fmla="*/ 391351 h 696151"/>
                <a:gd name="connsiteX1" fmla="*/ 152400 w 609600"/>
                <a:gd name="connsiteY1" fmla="*/ 391351 h 696151"/>
                <a:gd name="connsiteX2" fmla="*/ 95250 w 609600"/>
                <a:gd name="connsiteY2" fmla="*/ 0 h 696151"/>
                <a:gd name="connsiteX3" fmla="*/ 438150 w 609600"/>
                <a:gd name="connsiteY3" fmla="*/ 0 h 696151"/>
                <a:gd name="connsiteX4" fmla="*/ 381000 w 609600"/>
                <a:gd name="connsiteY4" fmla="*/ 391351 h 696151"/>
                <a:gd name="connsiteX5" fmla="*/ 609600 w 609600"/>
                <a:gd name="connsiteY5" fmla="*/ 353251 h 696151"/>
                <a:gd name="connsiteX6" fmla="*/ 266700 w 609600"/>
                <a:gd name="connsiteY6" fmla="*/ 696151 h 696151"/>
                <a:gd name="connsiteX7" fmla="*/ 0 w 609600"/>
                <a:gd name="connsiteY7" fmla="*/ 391351 h 696151"/>
                <a:gd name="connsiteX0" fmla="*/ 0 w 533400"/>
                <a:gd name="connsiteY0" fmla="*/ 391351 h 696151"/>
                <a:gd name="connsiteX1" fmla="*/ 152400 w 533400"/>
                <a:gd name="connsiteY1" fmla="*/ 391351 h 696151"/>
                <a:gd name="connsiteX2" fmla="*/ 95250 w 533400"/>
                <a:gd name="connsiteY2" fmla="*/ 0 h 696151"/>
                <a:gd name="connsiteX3" fmla="*/ 438150 w 533400"/>
                <a:gd name="connsiteY3" fmla="*/ 0 h 696151"/>
                <a:gd name="connsiteX4" fmla="*/ 381000 w 533400"/>
                <a:gd name="connsiteY4" fmla="*/ 391351 h 696151"/>
                <a:gd name="connsiteX5" fmla="*/ 533400 w 533400"/>
                <a:gd name="connsiteY5" fmla="*/ 391351 h 696151"/>
                <a:gd name="connsiteX6" fmla="*/ 266700 w 533400"/>
                <a:gd name="connsiteY6" fmla="*/ 696151 h 696151"/>
                <a:gd name="connsiteX7" fmla="*/ 0 w 533400"/>
                <a:gd name="connsiteY7" fmla="*/ 391351 h 696151"/>
                <a:gd name="connsiteX0" fmla="*/ 0 w 533400"/>
                <a:gd name="connsiteY0" fmla="*/ 391351 h 696151"/>
                <a:gd name="connsiteX1" fmla="*/ 152400 w 533400"/>
                <a:gd name="connsiteY1" fmla="*/ 391351 h 696151"/>
                <a:gd name="connsiteX2" fmla="*/ 95250 w 533400"/>
                <a:gd name="connsiteY2" fmla="*/ 0 h 696151"/>
                <a:gd name="connsiteX3" fmla="*/ 457200 w 533400"/>
                <a:gd name="connsiteY3" fmla="*/ 162751 h 696151"/>
                <a:gd name="connsiteX4" fmla="*/ 381000 w 533400"/>
                <a:gd name="connsiteY4" fmla="*/ 391351 h 696151"/>
                <a:gd name="connsiteX5" fmla="*/ 533400 w 533400"/>
                <a:gd name="connsiteY5" fmla="*/ 391351 h 696151"/>
                <a:gd name="connsiteX6" fmla="*/ 266700 w 533400"/>
                <a:gd name="connsiteY6" fmla="*/ 696151 h 696151"/>
                <a:gd name="connsiteX7" fmla="*/ 0 w 533400"/>
                <a:gd name="connsiteY7" fmla="*/ 391351 h 696151"/>
                <a:gd name="connsiteX0" fmla="*/ 0 w 533400"/>
                <a:gd name="connsiteY0" fmla="*/ 228600 h 533400"/>
                <a:gd name="connsiteX1" fmla="*/ 152400 w 533400"/>
                <a:gd name="connsiteY1" fmla="*/ 228600 h 533400"/>
                <a:gd name="connsiteX2" fmla="*/ 76200 w 533400"/>
                <a:gd name="connsiteY2" fmla="*/ 0 h 533400"/>
                <a:gd name="connsiteX3" fmla="*/ 457200 w 533400"/>
                <a:gd name="connsiteY3" fmla="*/ 0 h 533400"/>
                <a:gd name="connsiteX4" fmla="*/ 381000 w 533400"/>
                <a:gd name="connsiteY4" fmla="*/ 228600 h 533400"/>
                <a:gd name="connsiteX5" fmla="*/ 533400 w 533400"/>
                <a:gd name="connsiteY5" fmla="*/ 228600 h 533400"/>
                <a:gd name="connsiteX6" fmla="*/ 266700 w 533400"/>
                <a:gd name="connsiteY6" fmla="*/ 533400 h 533400"/>
                <a:gd name="connsiteX7" fmla="*/ 0 w 533400"/>
                <a:gd name="connsiteY7" fmla="*/ 228600 h 533400"/>
                <a:gd name="connsiteX0" fmla="*/ 0 w 457200"/>
                <a:gd name="connsiteY0" fmla="*/ 381000 h 533400"/>
                <a:gd name="connsiteX1" fmla="*/ 76200 w 457200"/>
                <a:gd name="connsiteY1" fmla="*/ 228600 h 533400"/>
                <a:gd name="connsiteX2" fmla="*/ 0 w 457200"/>
                <a:gd name="connsiteY2" fmla="*/ 0 h 533400"/>
                <a:gd name="connsiteX3" fmla="*/ 381000 w 457200"/>
                <a:gd name="connsiteY3" fmla="*/ 0 h 533400"/>
                <a:gd name="connsiteX4" fmla="*/ 304800 w 457200"/>
                <a:gd name="connsiteY4" fmla="*/ 228600 h 533400"/>
                <a:gd name="connsiteX5" fmla="*/ 457200 w 457200"/>
                <a:gd name="connsiteY5" fmla="*/ 228600 h 533400"/>
                <a:gd name="connsiteX6" fmla="*/ 190500 w 457200"/>
                <a:gd name="connsiteY6" fmla="*/ 533400 h 533400"/>
                <a:gd name="connsiteX7" fmla="*/ 0 w 457200"/>
                <a:gd name="connsiteY7" fmla="*/ 381000 h 533400"/>
                <a:gd name="connsiteX0" fmla="*/ 0 w 457200"/>
                <a:gd name="connsiteY0" fmla="*/ 381000 h 533400"/>
                <a:gd name="connsiteX1" fmla="*/ 76200 w 457200"/>
                <a:gd name="connsiteY1" fmla="*/ 381000 h 533400"/>
                <a:gd name="connsiteX2" fmla="*/ 0 w 457200"/>
                <a:gd name="connsiteY2" fmla="*/ 0 h 533400"/>
                <a:gd name="connsiteX3" fmla="*/ 381000 w 457200"/>
                <a:gd name="connsiteY3" fmla="*/ 0 h 533400"/>
                <a:gd name="connsiteX4" fmla="*/ 304800 w 457200"/>
                <a:gd name="connsiteY4" fmla="*/ 228600 h 533400"/>
                <a:gd name="connsiteX5" fmla="*/ 457200 w 457200"/>
                <a:gd name="connsiteY5" fmla="*/ 228600 h 533400"/>
                <a:gd name="connsiteX6" fmla="*/ 190500 w 457200"/>
                <a:gd name="connsiteY6" fmla="*/ 533400 h 533400"/>
                <a:gd name="connsiteX7" fmla="*/ 0 w 457200"/>
                <a:gd name="connsiteY7" fmla="*/ 381000 h 533400"/>
                <a:gd name="connsiteX0" fmla="*/ 0 w 457200"/>
                <a:gd name="connsiteY0" fmla="*/ 381000 h 533400"/>
                <a:gd name="connsiteX1" fmla="*/ 76200 w 457200"/>
                <a:gd name="connsiteY1" fmla="*/ 381000 h 533400"/>
                <a:gd name="connsiteX2" fmla="*/ 0 w 457200"/>
                <a:gd name="connsiteY2" fmla="*/ 0 h 533400"/>
                <a:gd name="connsiteX3" fmla="*/ 381000 w 457200"/>
                <a:gd name="connsiteY3" fmla="*/ 0 h 533400"/>
                <a:gd name="connsiteX4" fmla="*/ 304800 w 457200"/>
                <a:gd name="connsiteY4" fmla="*/ 304800 h 533400"/>
                <a:gd name="connsiteX5" fmla="*/ 457200 w 457200"/>
                <a:gd name="connsiteY5" fmla="*/ 228600 h 533400"/>
                <a:gd name="connsiteX6" fmla="*/ 190500 w 457200"/>
                <a:gd name="connsiteY6" fmla="*/ 533400 h 533400"/>
                <a:gd name="connsiteX7" fmla="*/ 0 w 457200"/>
                <a:gd name="connsiteY7" fmla="*/ 381000 h 533400"/>
                <a:gd name="connsiteX0" fmla="*/ 0 w 457200"/>
                <a:gd name="connsiteY0" fmla="*/ 381000 h 533400"/>
                <a:gd name="connsiteX1" fmla="*/ 76200 w 457200"/>
                <a:gd name="connsiteY1" fmla="*/ 304800 h 533400"/>
                <a:gd name="connsiteX2" fmla="*/ 0 w 457200"/>
                <a:gd name="connsiteY2" fmla="*/ 0 h 533400"/>
                <a:gd name="connsiteX3" fmla="*/ 381000 w 457200"/>
                <a:gd name="connsiteY3" fmla="*/ 0 h 533400"/>
                <a:gd name="connsiteX4" fmla="*/ 304800 w 457200"/>
                <a:gd name="connsiteY4" fmla="*/ 304800 h 533400"/>
                <a:gd name="connsiteX5" fmla="*/ 457200 w 457200"/>
                <a:gd name="connsiteY5" fmla="*/ 228600 h 533400"/>
                <a:gd name="connsiteX6" fmla="*/ 190500 w 457200"/>
                <a:gd name="connsiteY6" fmla="*/ 533400 h 533400"/>
                <a:gd name="connsiteX7" fmla="*/ 0 w 457200"/>
                <a:gd name="connsiteY7" fmla="*/ 381000 h 533400"/>
                <a:gd name="connsiteX0" fmla="*/ 0 w 457200"/>
                <a:gd name="connsiteY0" fmla="*/ 304800 h 533400"/>
                <a:gd name="connsiteX1" fmla="*/ 76200 w 457200"/>
                <a:gd name="connsiteY1" fmla="*/ 304800 h 533400"/>
                <a:gd name="connsiteX2" fmla="*/ 0 w 457200"/>
                <a:gd name="connsiteY2" fmla="*/ 0 h 533400"/>
                <a:gd name="connsiteX3" fmla="*/ 381000 w 457200"/>
                <a:gd name="connsiteY3" fmla="*/ 0 h 533400"/>
                <a:gd name="connsiteX4" fmla="*/ 304800 w 457200"/>
                <a:gd name="connsiteY4" fmla="*/ 304800 h 533400"/>
                <a:gd name="connsiteX5" fmla="*/ 457200 w 457200"/>
                <a:gd name="connsiteY5" fmla="*/ 228600 h 533400"/>
                <a:gd name="connsiteX6" fmla="*/ 190500 w 457200"/>
                <a:gd name="connsiteY6" fmla="*/ 533400 h 533400"/>
                <a:gd name="connsiteX7" fmla="*/ 0 w 457200"/>
                <a:gd name="connsiteY7" fmla="*/ 304800 h 533400"/>
                <a:gd name="connsiteX0" fmla="*/ 0 w 381000"/>
                <a:gd name="connsiteY0" fmla="*/ 304800 h 533400"/>
                <a:gd name="connsiteX1" fmla="*/ 76200 w 381000"/>
                <a:gd name="connsiteY1" fmla="*/ 304800 h 533400"/>
                <a:gd name="connsiteX2" fmla="*/ 0 w 381000"/>
                <a:gd name="connsiteY2" fmla="*/ 0 h 533400"/>
                <a:gd name="connsiteX3" fmla="*/ 381000 w 381000"/>
                <a:gd name="connsiteY3" fmla="*/ 0 h 533400"/>
                <a:gd name="connsiteX4" fmla="*/ 304800 w 381000"/>
                <a:gd name="connsiteY4" fmla="*/ 304800 h 533400"/>
                <a:gd name="connsiteX5" fmla="*/ 381000 w 381000"/>
                <a:gd name="connsiteY5" fmla="*/ 304800 h 533400"/>
                <a:gd name="connsiteX6" fmla="*/ 190500 w 381000"/>
                <a:gd name="connsiteY6" fmla="*/ 533400 h 533400"/>
                <a:gd name="connsiteX7" fmla="*/ 0 w 381000"/>
                <a:gd name="connsiteY7" fmla="*/ 304800 h 533400"/>
                <a:gd name="connsiteX0" fmla="*/ 0 w 381000"/>
                <a:gd name="connsiteY0" fmla="*/ 304800 h 533400"/>
                <a:gd name="connsiteX1" fmla="*/ 76200 w 381000"/>
                <a:gd name="connsiteY1" fmla="*/ 304800 h 533400"/>
                <a:gd name="connsiteX2" fmla="*/ 0 w 381000"/>
                <a:gd name="connsiteY2" fmla="*/ 0 h 533400"/>
                <a:gd name="connsiteX3" fmla="*/ 381000 w 381000"/>
                <a:gd name="connsiteY3" fmla="*/ 0 h 533400"/>
                <a:gd name="connsiteX4" fmla="*/ 304800 w 381000"/>
                <a:gd name="connsiteY4" fmla="*/ 304800 h 533400"/>
                <a:gd name="connsiteX5" fmla="*/ 381000 w 381000"/>
                <a:gd name="connsiteY5" fmla="*/ 304800 h 533400"/>
                <a:gd name="connsiteX6" fmla="*/ 190500 w 381000"/>
                <a:gd name="connsiteY6" fmla="*/ 533400 h 533400"/>
                <a:gd name="connsiteX7" fmla="*/ 0 w 381000"/>
                <a:gd name="connsiteY7" fmla="*/ 304800 h 533400"/>
                <a:gd name="connsiteX0" fmla="*/ 0 w 381000"/>
                <a:gd name="connsiteY0" fmla="*/ 304800 h 533400"/>
                <a:gd name="connsiteX1" fmla="*/ 100013 w 381000"/>
                <a:gd name="connsiteY1" fmla="*/ 238125 h 533400"/>
                <a:gd name="connsiteX2" fmla="*/ 0 w 381000"/>
                <a:gd name="connsiteY2" fmla="*/ 0 h 533400"/>
                <a:gd name="connsiteX3" fmla="*/ 381000 w 381000"/>
                <a:gd name="connsiteY3" fmla="*/ 0 h 533400"/>
                <a:gd name="connsiteX4" fmla="*/ 304800 w 381000"/>
                <a:gd name="connsiteY4" fmla="*/ 304800 h 533400"/>
                <a:gd name="connsiteX5" fmla="*/ 381000 w 381000"/>
                <a:gd name="connsiteY5" fmla="*/ 304800 h 533400"/>
                <a:gd name="connsiteX6" fmla="*/ 190500 w 381000"/>
                <a:gd name="connsiteY6" fmla="*/ 533400 h 533400"/>
                <a:gd name="connsiteX7" fmla="*/ 0 w 381000"/>
                <a:gd name="connsiteY7" fmla="*/ 304800 h 533400"/>
                <a:gd name="connsiteX0" fmla="*/ 0 w 381000"/>
                <a:gd name="connsiteY0" fmla="*/ 304800 h 533400"/>
                <a:gd name="connsiteX1" fmla="*/ 78582 w 381000"/>
                <a:gd name="connsiteY1" fmla="*/ 264319 h 533400"/>
                <a:gd name="connsiteX2" fmla="*/ 0 w 381000"/>
                <a:gd name="connsiteY2" fmla="*/ 0 h 533400"/>
                <a:gd name="connsiteX3" fmla="*/ 381000 w 381000"/>
                <a:gd name="connsiteY3" fmla="*/ 0 h 533400"/>
                <a:gd name="connsiteX4" fmla="*/ 304800 w 381000"/>
                <a:gd name="connsiteY4" fmla="*/ 304800 h 533400"/>
                <a:gd name="connsiteX5" fmla="*/ 381000 w 381000"/>
                <a:gd name="connsiteY5" fmla="*/ 304800 h 533400"/>
                <a:gd name="connsiteX6" fmla="*/ 190500 w 381000"/>
                <a:gd name="connsiteY6" fmla="*/ 533400 h 533400"/>
                <a:gd name="connsiteX7" fmla="*/ 0 w 381000"/>
                <a:gd name="connsiteY7" fmla="*/ 304800 h 533400"/>
                <a:gd name="connsiteX0" fmla="*/ 0 w 392906"/>
                <a:gd name="connsiteY0" fmla="*/ 276225 h 533400"/>
                <a:gd name="connsiteX1" fmla="*/ 90488 w 392906"/>
                <a:gd name="connsiteY1" fmla="*/ 264319 h 533400"/>
                <a:gd name="connsiteX2" fmla="*/ 11906 w 392906"/>
                <a:gd name="connsiteY2" fmla="*/ 0 h 533400"/>
                <a:gd name="connsiteX3" fmla="*/ 392906 w 392906"/>
                <a:gd name="connsiteY3" fmla="*/ 0 h 533400"/>
                <a:gd name="connsiteX4" fmla="*/ 316706 w 392906"/>
                <a:gd name="connsiteY4" fmla="*/ 304800 h 533400"/>
                <a:gd name="connsiteX5" fmla="*/ 392906 w 392906"/>
                <a:gd name="connsiteY5" fmla="*/ 304800 h 533400"/>
                <a:gd name="connsiteX6" fmla="*/ 202406 w 392906"/>
                <a:gd name="connsiteY6" fmla="*/ 533400 h 533400"/>
                <a:gd name="connsiteX7" fmla="*/ 0 w 392906"/>
                <a:gd name="connsiteY7" fmla="*/ 276225 h 533400"/>
                <a:gd name="connsiteX0" fmla="*/ 0 w 381000"/>
                <a:gd name="connsiteY0" fmla="*/ 269081 h 533400"/>
                <a:gd name="connsiteX1" fmla="*/ 78582 w 381000"/>
                <a:gd name="connsiteY1" fmla="*/ 264319 h 533400"/>
                <a:gd name="connsiteX2" fmla="*/ 0 w 381000"/>
                <a:gd name="connsiteY2" fmla="*/ 0 h 533400"/>
                <a:gd name="connsiteX3" fmla="*/ 381000 w 381000"/>
                <a:gd name="connsiteY3" fmla="*/ 0 h 533400"/>
                <a:gd name="connsiteX4" fmla="*/ 304800 w 381000"/>
                <a:gd name="connsiteY4" fmla="*/ 304800 h 533400"/>
                <a:gd name="connsiteX5" fmla="*/ 381000 w 381000"/>
                <a:gd name="connsiteY5" fmla="*/ 304800 h 533400"/>
                <a:gd name="connsiteX6" fmla="*/ 190500 w 381000"/>
                <a:gd name="connsiteY6" fmla="*/ 533400 h 533400"/>
                <a:gd name="connsiteX7" fmla="*/ 0 w 381000"/>
                <a:gd name="connsiteY7" fmla="*/ 269081 h 533400"/>
                <a:gd name="connsiteX0" fmla="*/ 0 w 383381"/>
                <a:gd name="connsiteY0" fmla="*/ 266700 h 533400"/>
                <a:gd name="connsiteX1" fmla="*/ 80963 w 383381"/>
                <a:gd name="connsiteY1" fmla="*/ 264319 h 533400"/>
                <a:gd name="connsiteX2" fmla="*/ 2381 w 383381"/>
                <a:gd name="connsiteY2" fmla="*/ 0 h 533400"/>
                <a:gd name="connsiteX3" fmla="*/ 383381 w 383381"/>
                <a:gd name="connsiteY3" fmla="*/ 0 h 533400"/>
                <a:gd name="connsiteX4" fmla="*/ 307181 w 383381"/>
                <a:gd name="connsiteY4" fmla="*/ 304800 h 533400"/>
                <a:gd name="connsiteX5" fmla="*/ 383381 w 383381"/>
                <a:gd name="connsiteY5" fmla="*/ 304800 h 533400"/>
                <a:gd name="connsiteX6" fmla="*/ 192881 w 383381"/>
                <a:gd name="connsiteY6" fmla="*/ 533400 h 533400"/>
                <a:gd name="connsiteX7" fmla="*/ 0 w 383381"/>
                <a:gd name="connsiteY7" fmla="*/ 266700 h 533400"/>
                <a:gd name="connsiteX0" fmla="*/ 0 w 383381"/>
                <a:gd name="connsiteY0" fmla="*/ 266700 h 533400"/>
                <a:gd name="connsiteX1" fmla="*/ 80963 w 383381"/>
                <a:gd name="connsiteY1" fmla="*/ 264319 h 533400"/>
                <a:gd name="connsiteX2" fmla="*/ 2381 w 383381"/>
                <a:gd name="connsiteY2" fmla="*/ 0 h 533400"/>
                <a:gd name="connsiteX3" fmla="*/ 383381 w 383381"/>
                <a:gd name="connsiteY3" fmla="*/ 0 h 533400"/>
                <a:gd name="connsiteX4" fmla="*/ 304799 w 383381"/>
                <a:gd name="connsiteY4" fmla="*/ 264319 h 533400"/>
                <a:gd name="connsiteX5" fmla="*/ 383381 w 383381"/>
                <a:gd name="connsiteY5" fmla="*/ 304800 h 533400"/>
                <a:gd name="connsiteX6" fmla="*/ 192881 w 383381"/>
                <a:gd name="connsiteY6" fmla="*/ 533400 h 533400"/>
                <a:gd name="connsiteX7" fmla="*/ 0 w 383381"/>
                <a:gd name="connsiteY7" fmla="*/ 266700 h 533400"/>
                <a:gd name="connsiteX0" fmla="*/ 0 w 383381"/>
                <a:gd name="connsiteY0" fmla="*/ 266700 h 533400"/>
                <a:gd name="connsiteX1" fmla="*/ 80963 w 383381"/>
                <a:gd name="connsiteY1" fmla="*/ 264319 h 533400"/>
                <a:gd name="connsiteX2" fmla="*/ 2381 w 383381"/>
                <a:gd name="connsiteY2" fmla="*/ 0 h 533400"/>
                <a:gd name="connsiteX3" fmla="*/ 383381 w 383381"/>
                <a:gd name="connsiteY3" fmla="*/ 0 h 533400"/>
                <a:gd name="connsiteX4" fmla="*/ 292893 w 383381"/>
                <a:gd name="connsiteY4" fmla="*/ 266700 h 533400"/>
                <a:gd name="connsiteX5" fmla="*/ 383381 w 383381"/>
                <a:gd name="connsiteY5" fmla="*/ 304800 h 533400"/>
                <a:gd name="connsiteX6" fmla="*/ 192881 w 383381"/>
                <a:gd name="connsiteY6" fmla="*/ 533400 h 533400"/>
                <a:gd name="connsiteX7" fmla="*/ 0 w 383381"/>
                <a:gd name="connsiteY7" fmla="*/ 266700 h 533400"/>
                <a:gd name="connsiteX0" fmla="*/ 0 w 383381"/>
                <a:gd name="connsiteY0" fmla="*/ 266700 h 533400"/>
                <a:gd name="connsiteX1" fmla="*/ 80963 w 383381"/>
                <a:gd name="connsiteY1" fmla="*/ 264319 h 533400"/>
                <a:gd name="connsiteX2" fmla="*/ 2381 w 383381"/>
                <a:gd name="connsiteY2" fmla="*/ 0 h 533400"/>
                <a:gd name="connsiteX3" fmla="*/ 383381 w 383381"/>
                <a:gd name="connsiteY3" fmla="*/ 0 h 533400"/>
                <a:gd name="connsiteX4" fmla="*/ 292893 w 383381"/>
                <a:gd name="connsiteY4" fmla="*/ 266700 h 533400"/>
                <a:gd name="connsiteX5" fmla="*/ 383381 w 383381"/>
                <a:gd name="connsiteY5" fmla="*/ 269081 h 533400"/>
                <a:gd name="connsiteX6" fmla="*/ 192881 w 383381"/>
                <a:gd name="connsiteY6" fmla="*/ 533400 h 533400"/>
                <a:gd name="connsiteX7" fmla="*/ 0 w 383381"/>
                <a:gd name="connsiteY7" fmla="*/ 266700 h 533400"/>
                <a:gd name="connsiteX0" fmla="*/ 0 w 383381"/>
                <a:gd name="connsiteY0" fmla="*/ 266700 h 533400"/>
                <a:gd name="connsiteX1" fmla="*/ 88107 w 383381"/>
                <a:gd name="connsiteY1" fmla="*/ 264319 h 533400"/>
                <a:gd name="connsiteX2" fmla="*/ 2381 w 383381"/>
                <a:gd name="connsiteY2" fmla="*/ 0 h 533400"/>
                <a:gd name="connsiteX3" fmla="*/ 383381 w 383381"/>
                <a:gd name="connsiteY3" fmla="*/ 0 h 533400"/>
                <a:gd name="connsiteX4" fmla="*/ 292893 w 383381"/>
                <a:gd name="connsiteY4" fmla="*/ 266700 h 533400"/>
                <a:gd name="connsiteX5" fmla="*/ 383381 w 383381"/>
                <a:gd name="connsiteY5" fmla="*/ 269081 h 533400"/>
                <a:gd name="connsiteX6" fmla="*/ 192881 w 383381"/>
                <a:gd name="connsiteY6" fmla="*/ 533400 h 533400"/>
                <a:gd name="connsiteX7" fmla="*/ 0 w 383381"/>
                <a:gd name="connsiteY7" fmla="*/ 266700 h 533400"/>
                <a:gd name="connsiteX0" fmla="*/ 0 w 383381"/>
                <a:gd name="connsiteY0" fmla="*/ 266700 h 435769"/>
                <a:gd name="connsiteX1" fmla="*/ 88107 w 383381"/>
                <a:gd name="connsiteY1" fmla="*/ 264319 h 435769"/>
                <a:gd name="connsiteX2" fmla="*/ 2381 w 383381"/>
                <a:gd name="connsiteY2" fmla="*/ 0 h 435769"/>
                <a:gd name="connsiteX3" fmla="*/ 383381 w 383381"/>
                <a:gd name="connsiteY3" fmla="*/ 0 h 435769"/>
                <a:gd name="connsiteX4" fmla="*/ 292893 w 383381"/>
                <a:gd name="connsiteY4" fmla="*/ 266700 h 435769"/>
                <a:gd name="connsiteX5" fmla="*/ 383381 w 383381"/>
                <a:gd name="connsiteY5" fmla="*/ 269081 h 435769"/>
                <a:gd name="connsiteX6" fmla="*/ 190500 w 383381"/>
                <a:gd name="connsiteY6" fmla="*/ 435769 h 435769"/>
                <a:gd name="connsiteX7" fmla="*/ 0 w 383381"/>
                <a:gd name="connsiteY7" fmla="*/ 266700 h 435769"/>
                <a:gd name="connsiteX0" fmla="*/ 0 w 383381"/>
                <a:gd name="connsiteY0" fmla="*/ 266700 h 421481"/>
                <a:gd name="connsiteX1" fmla="*/ 88107 w 383381"/>
                <a:gd name="connsiteY1" fmla="*/ 264319 h 421481"/>
                <a:gd name="connsiteX2" fmla="*/ 2381 w 383381"/>
                <a:gd name="connsiteY2" fmla="*/ 0 h 421481"/>
                <a:gd name="connsiteX3" fmla="*/ 383381 w 383381"/>
                <a:gd name="connsiteY3" fmla="*/ 0 h 421481"/>
                <a:gd name="connsiteX4" fmla="*/ 292893 w 383381"/>
                <a:gd name="connsiteY4" fmla="*/ 266700 h 421481"/>
                <a:gd name="connsiteX5" fmla="*/ 383381 w 383381"/>
                <a:gd name="connsiteY5" fmla="*/ 269081 h 421481"/>
                <a:gd name="connsiteX6" fmla="*/ 188119 w 383381"/>
                <a:gd name="connsiteY6" fmla="*/ 421481 h 421481"/>
                <a:gd name="connsiteX7" fmla="*/ 0 w 383381"/>
                <a:gd name="connsiteY7" fmla="*/ 266700 h 421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3381" h="421481">
                  <a:moveTo>
                    <a:pt x="0" y="266700"/>
                  </a:moveTo>
                  <a:lnTo>
                    <a:pt x="88107" y="264319"/>
                  </a:lnTo>
                  <a:lnTo>
                    <a:pt x="2381" y="0"/>
                  </a:lnTo>
                  <a:lnTo>
                    <a:pt x="383381" y="0"/>
                  </a:lnTo>
                  <a:lnTo>
                    <a:pt x="292893" y="266700"/>
                  </a:lnTo>
                  <a:lnTo>
                    <a:pt x="383381" y="269081"/>
                  </a:lnTo>
                  <a:lnTo>
                    <a:pt x="188119" y="421481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 rot="5400000">
              <a:off x="2910936" y="2209874"/>
              <a:ext cx="498284" cy="643763"/>
            </a:xfrm>
            <a:custGeom>
              <a:avLst/>
              <a:gdLst>
                <a:gd name="connsiteX0" fmla="*/ 0 w 555442"/>
                <a:gd name="connsiteY0" fmla="*/ 357970 h 696151"/>
                <a:gd name="connsiteX1" fmla="*/ 138861 w 555442"/>
                <a:gd name="connsiteY1" fmla="*/ 357970 h 696151"/>
                <a:gd name="connsiteX2" fmla="*/ 138861 w 555442"/>
                <a:gd name="connsiteY2" fmla="*/ 0 h 696151"/>
                <a:gd name="connsiteX3" fmla="*/ 416582 w 555442"/>
                <a:gd name="connsiteY3" fmla="*/ 0 h 696151"/>
                <a:gd name="connsiteX4" fmla="*/ 416582 w 555442"/>
                <a:gd name="connsiteY4" fmla="*/ 357970 h 696151"/>
                <a:gd name="connsiteX5" fmla="*/ 555442 w 555442"/>
                <a:gd name="connsiteY5" fmla="*/ 357970 h 696151"/>
                <a:gd name="connsiteX6" fmla="*/ 277721 w 555442"/>
                <a:gd name="connsiteY6" fmla="*/ 696151 h 696151"/>
                <a:gd name="connsiteX7" fmla="*/ 0 w 555442"/>
                <a:gd name="connsiteY7" fmla="*/ 357970 h 696151"/>
                <a:gd name="connsiteX0" fmla="*/ 0 w 553063"/>
                <a:gd name="connsiteY0" fmla="*/ 357970 h 696151"/>
                <a:gd name="connsiteX1" fmla="*/ 138861 w 553063"/>
                <a:gd name="connsiteY1" fmla="*/ 357970 h 696151"/>
                <a:gd name="connsiteX2" fmla="*/ 138861 w 553063"/>
                <a:gd name="connsiteY2" fmla="*/ 0 h 696151"/>
                <a:gd name="connsiteX3" fmla="*/ 416582 w 553063"/>
                <a:gd name="connsiteY3" fmla="*/ 0 h 696151"/>
                <a:gd name="connsiteX4" fmla="*/ 416582 w 553063"/>
                <a:gd name="connsiteY4" fmla="*/ 357970 h 696151"/>
                <a:gd name="connsiteX5" fmla="*/ 553063 w 553063"/>
                <a:gd name="connsiteY5" fmla="*/ 396070 h 696151"/>
                <a:gd name="connsiteX6" fmla="*/ 277721 w 553063"/>
                <a:gd name="connsiteY6" fmla="*/ 696151 h 696151"/>
                <a:gd name="connsiteX7" fmla="*/ 0 w 553063"/>
                <a:gd name="connsiteY7" fmla="*/ 357970 h 696151"/>
                <a:gd name="connsiteX0" fmla="*/ 0 w 553063"/>
                <a:gd name="connsiteY0" fmla="*/ 357970 h 696151"/>
                <a:gd name="connsiteX1" fmla="*/ 138861 w 553063"/>
                <a:gd name="connsiteY1" fmla="*/ 281770 h 696151"/>
                <a:gd name="connsiteX2" fmla="*/ 138861 w 553063"/>
                <a:gd name="connsiteY2" fmla="*/ 0 h 696151"/>
                <a:gd name="connsiteX3" fmla="*/ 416582 w 553063"/>
                <a:gd name="connsiteY3" fmla="*/ 0 h 696151"/>
                <a:gd name="connsiteX4" fmla="*/ 416582 w 553063"/>
                <a:gd name="connsiteY4" fmla="*/ 357970 h 696151"/>
                <a:gd name="connsiteX5" fmla="*/ 553063 w 553063"/>
                <a:gd name="connsiteY5" fmla="*/ 396070 h 696151"/>
                <a:gd name="connsiteX6" fmla="*/ 277721 w 553063"/>
                <a:gd name="connsiteY6" fmla="*/ 696151 h 696151"/>
                <a:gd name="connsiteX7" fmla="*/ 0 w 553063"/>
                <a:gd name="connsiteY7" fmla="*/ 357970 h 696151"/>
                <a:gd name="connsiteX0" fmla="*/ 0 w 557825"/>
                <a:gd name="connsiteY0" fmla="*/ 224620 h 696151"/>
                <a:gd name="connsiteX1" fmla="*/ 143623 w 557825"/>
                <a:gd name="connsiteY1" fmla="*/ 281770 h 696151"/>
                <a:gd name="connsiteX2" fmla="*/ 143623 w 557825"/>
                <a:gd name="connsiteY2" fmla="*/ 0 h 696151"/>
                <a:gd name="connsiteX3" fmla="*/ 421344 w 557825"/>
                <a:gd name="connsiteY3" fmla="*/ 0 h 696151"/>
                <a:gd name="connsiteX4" fmla="*/ 421344 w 557825"/>
                <a:gd name="connsiteY4" fmla="*/ 357970 h 696151"/>
                <a:gd name="connsiteX5" fmla="*/ 557825 w 557825"/>
                <a:gd name="connsiteY5" fmla="*/ 396070 h 696151"/>
                <a:gd name="connsiteX6" fmla="*/ 282483 w 557825"/>
                <a:gd name="connsiteY6" fmla="*/ 696151 h 696151"/>
                <a:gd name="connsiteX7" fmla="*/ 0 w 557825"/>
                <a:gd name="connsiteY7" fmla="*/ 224620 h 696151"/>
                <a:gd name="connsiteX0" fmla="*/ 0 w 557825"/>
                <a:gd name="connsiteY0" fmla="*/ 224620 h 636619"/>
                <a:gd name="connsiteX1" fmla="*/ 143623 w 557825"/>
                <a:gd name="connsiteY1" fmla="*/ 281770 h 636619"/>
                <a:gd name="connsiteX2" fmla="*/ 143623 w 557825"/>
                <a:gd name="connsiteY2" fmla="*/ 0 h 636619"/>
                <a:gd name="connsiteX3" fmla="*/ 421344 w 557825"/>
                <a:gd name="connsiteY3" fmla="*/ 0 h 636619"/>
                <a:gd name="connsiteX4" fmla="*/ 421344 w 557825"/>
                <a:gd name="connsiteY4" fmla="*/ 357970 h 636619"/>
                <a:gd name="connsiteX5" fmla="*/ 557825 w 557825"/>
                <a:gd name="connsiteY5" fmla="*/ 396070 h 636619"/>
                <a:gd name="connsiteX6" fmla="*/ 277720 w 557825"/>
                <a:gd name="connsiteY6" fmla="*/ 636619 h 636619"/>
                <a:gd name="connsiteX7" fmla="*/ 0 w 557825"/>
                <a:gd name="connsiteY7" fmla="*/ 224620 h 636619"/>
                <a:gd name="connsiteX0" fmla="*/ 0 w 512581"/>
                <a:gd name="connsiteY0" fmla="*/ 250814 h 636619"/>
                <a:gd name="connsiteX1" fmla="*/ 98379 w 512581"/>
                <a:gd name="connsiteY1" fmla="*/ 281770 h 636619"/>
                <a:gd name="connsiteX2" fmla="*/ 98379 w 512581"/>
                <a:gd name="connsiteY2" fmla="*/ 0 h 636619"/>
                <a:gd name="connsiteX3" fmla="*/ 376100 w 512581"/>
                <a:gd name="connsiteY3" fmla="*/ 0 h 636619"/>
                <a:gd name="connsiteX4" fmla="*/ 376100 w 512581"/>
                <a:gd name="connsiteY4" fmla="*/ 357970 h 636619"/>
                <a:gd name="connsiteX5" fmla="*/ 512581 w 512581"/>
                <a:gd name="connsiteY5" fmla="*/ 396070 h 636619"/>
                <a:gd name="connsiteX6" fmla="*/ 232476 w 512581"/>
                <a:gd name="connsiteY6" fmla="*/ 636619 h 636619"/>
                <a:gd name="connsiteX7" fmla="*/ 0 w 512581"/>
                <a:gd name="connsiteY7" fmla="*/ 250814 h 636619"/>
                <a:gd name="connsiteX0" fmla="*/ 0 w 512581"/>
                <a:gd name="connsiteY0" fmla="*/ 250814 h 636619"/>
                <a:gd name="connsiteX1" fmla="*/ 98379 w 512581"/>
                <a:gd name="connsiteY1" fmla="*/ 281770 h 636619"/>
                <a:gd name="connsiteX2" fmla="*/ 98379 w 512581"/>
                <a:gd name="connsiteY2" fmla="*/ 0 h 636619"/>
                <a:gd name="connsiteX3" fmla="*/ 376100 w 512581"/>
                <a:gd name="connsiteY3" fmla="*/ 59531 h 636619"/>
                <a:gd name="connsiteX4" fmla="*/ 376100 w 512581"/>
                <a:gd name="connsiteY4" fmla="*/ 357970 h 636619"/>
                <a:gd name="connsiteX5" fmla="*/ 512581 w 512581"/>
                <a:gd name="connsiteY5" fmla="*/ 396070 h 636619"/>
                <a:gd name="connsiteX6" fmla="*/ 232476 w 512581"/>
                <a:gd name="connsiteY6" fmla="*/ 636619 h 636619"/>
                <a:gd name="connsiteX7" fmla="*/ 0 w 512581"/>
                <a:gd name="connsiteY7" fmla="*/ 250814 h 636619"/>
                <a:gd name="connsiteX0" fmla="*/ 0 w 512581"/>
                <a:gd name="connsiteY0" fmla="*/ 281770 h 667575"/>
                <a:gd name="connsiteX1" fmla="*/ 98379 w 512581"/>
                <a:gd name="connsiteY1" fmla="*/ 312726 h 667575"/>
                <a:gd name="connsiteX2" fmla="*/ 100760 w 512581"/>
                <a:gd name="connsiteY2" fmla="*/ 0 h 667575"/>
                <a:gd name="connsiteX3" fmla="*/ 376100 w 512581"/>
                <a:gd name="connsiteY3" fmla="*/ 90487 h 667575"/>
                <a:gd name="connsiteX4" fmla="*/ 376100 w 512581"/>
                <a:gd name="connsiteY4" fmla="*/ 388926 h 667575"/>
                <a:gd name="connsiteX5" fmla="*/ 512581 w 512581"/>
                <a:gd name="connsiteY5" fmla="*/ 427026 h 667575"/>
                <a:gd name="connsiteX6" fmla="*/ 232476 w 512581"/>
                <a:gd name="connsiteY6" fmla="*/ 667575 h 667575"/>
                <a:gd name="connsiteX7" fmla="*/ 0 w 512581"/>
                <a:gd name="connsiteY7" fmla="*/ 281770 h 667575"/>
                <a:gd name="connsiteX0" fmla="*/ 0 w 512581"/>
                <a:gd name="connsiteY0" fmla="*/ 281770 h 667575"/>
                <a:gd name="connsiteX1" fmla="*/ 98379 w 512581"/>
                <a:gd name="connsiteY1" fmla="*/ 293676 h 667575"/>
                <a:gd name="connsiteX2" fmla="*/ 100760 w 512581"/>
                <a:gd name="connsiteY2" fmla="*/ 0 h 667575"/>
                <a:gd name="connsiteX3" fmla="*/ 376100 w 512581"/>
                <a:gd name="connsiteY3" fmla="*/ 90487 h 667575"/>
                <a:gd name="connsiteX4" fmla="*/ 376100 w 512581"/>
                <a:gd name="connsiteY4" fmla="*/ 388926 h 667575"/>
                <a:gd name="connsiteX5" fmla="*/ 512581 w 512581"/>
                <a:gd name="connsiteY5" fmla="*/ 427026 h 667575"/>
                <a:gd name="connsiteX6" fmla="*/ 232476 w 512581"/>
                <a:gd name="connsiteY6" fmla="*/ 667575 h 667575"/>
                <a:gd name="connsiteX7" fmla="*/ 0 w 512581"/>
                <a:gd name="connsiteY7" fmla="*/ 281770 h 667575"/>
                <a:gd name="connsiteX0" fmla="*/ 0 w 507818"/>
                <a:gd name="connsiteY0" fmla="*/ 241289 h 667575"/>
                <a:gd name="connsiteX1" fmla="*/ 93616 w 507818"/>
                <a:gd name="connsiteY1" fmla="*/ 293676 h 667575"/>
                <a:gd name="connsiteX2" fmla="*/ 95997 w 507818"/>
                <a:gd name="connsiteY2" fmla="*/ 0 h 667575"/>
                <a:gd name="connsiteX3" fmla="*/ 371337 w 507818"/>
                <a:gd name="connsiteY3" fmla="*/ 90487 h 667575"/>
                <a:gd name="connsiteX4" fmla="*/ 371337 w 507818"/>
                <a:gd name="connsiteY4" fmla="*/ 388926 h 667575"/>
                <a:gd name="connsiteX5" fmla="*/ 507818 w 507818"/>
                <a:gd name="connsiteY5" fmla="*/ 427026 h 667575"/>
                <a:gd name="connsiteX6" fmla="*/ 227713 w 507818"/>
                <a:gd name="connsiteY6" fmla="*/ 667575 h 667575"/>
                <a:gd name="connsiteX7" fmla="*/ 0 w 507818"/>
                <a:gd name="connsiteY7" fmla="*/ 241289 h 667575"/>
                <a:gd name="connsiteX0" fmla="*/ 0 w 512579"/>
                <a:gd name="connsiteY0" fmla="*/ 257958 h 667575"/>
                <a:gd name="connsiteX1" fmla="*/ 98377 w 512579"/>
                <a:gd name="connsiteY1" fmla="*/ 293676 h 667575"/>
                <a:gd name="connsiteX2" fmla="*/ 100758 w 512579"/>
                <a:gd name="connsiteY2" fmla="*/ 0 h 667575"/>
                <a:gd name="connsiteX3" fmla="*/ 376098 w 512579"/>
                <a:gd name="connsiteY3" fmla="*/ 90487 h 667575"/>
                <a:gd name="connsiteX4" fmla="*/ 376098 w 512579"/>
                <a:gd name="connsiteY4" fmla="*/ 388926 h 667575"/>
                <a:gd name="connsiteX5" fmla="*/ 512579 w 512579"/>
                <a:gd name="connsiteY5" fmla="*/ 427026 h 667575"/>
                <a:gd name="connsiteX6" fmla="*/ 232474 w 512579"/>
                <a:gd name="connsiteY6" fmla="*/ 667575 h 667575"/>
                <a:gd name="connsiteX7" fmla="*/ 0 w 512579"/>
                <a:gd name="connsiteY7" fmla="*/ 257958 h 667575"/>
                <a:gd name="connsiteX0" fmla="*/ 0 w 507816"/>
                <a:gd name="connsiteY0" fmla="*/ 257958 h 667575"/>
                <a:gd name="connsiteX1" fmla="*/ 98377 w 507816"/>
                <a:gd name="connsiteY1" fmla="*/ 293676 h 667575"/>
                <a:gd name="connsiteX2" fmla="*/ 100758 w 507816"/>
                <a:gd name="connsiteY2" fmla="*/ 0 h 667575"/>
                <a:gd name="connsiteX3" fmla="*/ 376098 w 507816"/>
                <a:gd name="connsiteY3" fmla="*/ 90487 h 667575"/>
                <a:gd name="connsiteX4" fmla="*/ 376098 w 507816"/>
                <a:gd name="connsiteY4" fmla="*/ 388926 h 667575"/>
                <a:gd name="connsiteX5" fmla="*/ 507816 w 507816"/>
                <a:gd name="connsiteY5" fmla="*/ 438933 h 667575"/>
                <a:gd name="connsiteX6" fmla="*/ 232474 w 507816"/>
                <a:gd name="connsiteY6" fmla="*/ 667575 h 667575"/>
                <a:gd name="connsiteX7" fmla="*/ 0 w 507816"/>
                <a:gd name="connsiteY7" fmla="*/ 257958 h 667575"/>
                <a:gd name="connsiteX0" fmla="*/ 0 w 507816"/>
                <a:gd name="connsiteY0" fmla="*/ 257958 h 650907"/>
                <a:gd name="connsiteX1" fmla="*/ 98377 w 507816"/>
                <a:gd name="connsiteY1" fmla="*/ 293676 h 650907"/>
                <a:gd name="connsiteX2" fmla="*/ 100758 w 507816"/>
                <a:gd name="connsiteY2" fmla="*/ 0 h 650907"/>
                <a:gd name="connsiteX3" fmla="*/ 376098 w 507816"/>
                <a:gd name="connsiteY3" fmla="*/ 90487 h 650907"/>
                <a:gd name="connsiteX4" fmla="*/ 376098 w 507816"/>
                <a:gd name="connsiteY4" fmla="*/ 388926 h 650907"/>
                <a:gd name="connsiteX5" fmla="*/ 507816 w 507816"/>
                <a:gd name="connsiteY5" fmla="*/ 438933 h 650907"/>
                <a:gd name="connsiteX6" fmla="*/ 189615 w 507816"/>
                <a:gd name="connsiteY6" fmla="*/ 650907 h 650907"/>
                <a:gd name="connsiteX7" fmla="*/ 0 w 507816"/>
                <a:gd name="connsiteY7" fmla="*/ 257958 h 650907"/>
                <a:gd name="connsiteX0" fmla="*/ 0 w 507816"/>
                <a:gd name="connsiteY0" fmla="*/ 257958 h 653288"/>
                <a:gd name="connsiteX1" fmla="*/ 98377 w 507816"/>
                <a:gd name="connsiteY1" fmla="*/ 293676 h 653288"/>
                <a:gd name="connsiteX2" fmla="*/ 100758 w 507816"/>
                <a:gd name="connsiteY2" fmla="*/ 0 h 653288"/>
                <a:gd name="connsiteX3" fmla="*/ 376098 w 507816"/>
                <a:gd name="connsiteY3" fmla="*/ 90487 h 653288"/>
                <a:gd name="connsiteX4" fmla="*/ 376098 w 507816"/>
                <a:gd name="connsiteY4" fmla="*/ 388926 h 653288"/>
                <a:gd name="connsiteX5" fmla="*/ 507816 w 507816"/>
                <a:gd name="connsiteY5" fmla="*/ 438933 h 653288"/>
                <a:gd name="connsiteX6" fmla="*/ 213430 w 507816"/>
                <a:gd name="connsiteY6" fmla="*/ 653288 h 653288"/>
                <a:gd name="connsiteX7" fmla="*/ 0 w 507816"/>
                <a:gd name="connsiteY7" fmla="*/ 257958 h 653288"/>
                <a:gd name="connsiteX0" fmla="*/ 0 w 507816"/>
                <a:gd name="connsiteY0" fmla="*/ 257958 h 653288"/>
                <a:gd name="connsiteX1" fmla="*/ 98377 w 507816"/>
                <a:gd name="connsiteY1" fmla="*/ 293676 h 653288"/>
                <a:gd name="connsiteX2" fmla="*/ 100758 w 507816"/>
                <a:gd name="connsiteY2" fmla="*/ 0 h 653288"/>
                <a:gd name="connsiteX3" fmla="*/ 376098 w 507816"/>
                <a:gd name="connsiteY3" fmla="*/ 90487 h 653288"/>
                <a:gd name="connsiteX4" fmla="*/ 376098 w 507816"/>
                <a:gd name="connsiteY4" fmla="*/ 410358 h 653288"/>
                <a:gd name="connsiteX5" fmla="*/ 507816 w 507816"/>
                <a:gd name="connsiteY5" fmla="*/ 438933 h 653288"/>
                <a:gd name="connsiteX6" fmla="*/ 213430 w 507816"/>
                <a:gd name="connsiteY6" fmla="*/ 653288 h 653288"/>
                <a:gd name="connsiteX7" fmla="*/ 0 w 507816"/>
                <a:gd name="connsiteY7" fmla="*/ 257958 h 653288"/>
                <a:gd name="connsiteX0" fmla="*/ 0 w 507816"/>
                <a:gd name="connsiteY0" fmla="*/ 257958 h 653288"/>
                <a:gd name="connsiteX1" fmla="*/ 98377 w 507816"/>
                <a:gd name="connsiteY1" fmla="*/ 293676 h 653288"/>
                <a:gd name="connsiteX2" fmla="*/ 100758 w 507816"/>
                <a:gd name="connsiteY2" fmla="*/ 0 h 653288"/>
                <a:gd name="connsiteX3" fmla="*/ 376098 w 507816"/>
                <a:gd name="connsiteY3" fmla="*/ 90487 h 653288"/>
                <a:gd name="connsiteX4" fmla="*/ 376098 w 507816"/>
                <a:gd name="connsiteY4" fmla="*/ 410358 h 653288"/>
                <a:gd name="connsiteX5" fmla="*/ 507816 w 507816"/>
                <a:gd name="connsiteY5" fmla="*/ 472270 h 653288"/>
                <a:gd name="connsiteX6" fmla="*/ 213430 w 507816"/>
                <a:gd name="connsiteY6" fmla="*/ 653288 h 653288"/>
                <a:gd name="connsiteX7" fmla="*/ 0 w 507816"/>
                <a:gd name="connsiteY7" fmla="*/ 257958 h 653288"/>
                <a:gd name="connsiteX0" fmla="*/ 0 w 510197"/>
                <a:gd name="connsiteY0" fmla="*/ 257958 h 653288"/>
                <a:gd name="connsiteX1" fmla="*/ 98377 w 510197"/>
                <a:gd name="connsiteY1" fmla="*/ 293676 h 653288"/>
                <a:gd name="connsiteX2" fmla="*/ 100758 w 510197"/>
                <a:gd name="connsiteY2" fmla="*/ 0 h 653288"/>
                <a:gd name="connsiteX3" fmla="*/ 376098 w 510197"/>
                <a:gd name="connsiteY3" fmla="*/ 90487 h 653288"/>
                <a:gd name="connsiteX4" fmla="*/ 376098 w 510197"/>
                <a:gd name="connsiteY4" fmla="*/ 410358 h 653288"/>
                <a:gd name="connsiteX5" fmla="*/ 510197 w 510197"/>
                <a:gd name="connsiteY5" fmla="*/ 484177 h 653288"/>
                <a:gd name="connsiteX6" fmla="*/ 213430 w 510197"/>
                <a:gd name="connsiteY6" fmla="*/ 653288 h 653288"/>
                <a:gd name="connsiteX7" fmla="*/ 0 w 510197"/>
                <a:gd name="connsiteY7" fmla="*/ 257958 h 653288"/>
                <a:gd name="connsiteX0" fmla="*/ 0 w 510194"/>
                <a:gd name="connsiteY0" fmla="*/ 231764 h 653288"/>
                <a:gd name="connsiteX1" fmla="*/ 98374 w 510194"/>
                <a:gd name="connsiteY1" fmla="*/ 293676 h 653288"/>
                <a:gd name="connsiteX2" fmla="*/ 100755 w 510194"/>
                <a:gd name="connsiteY2" fmla="*/ 0 h 653288"/>
                <a:gd name="connsiteX3" fmla="*/ 376095 w 510194"/>
                <a:gd name="connsiteY3" fmla="*/ 90487 h 653288"/>
                <a:gd name="connsiteX4" fmla="*/ 376095 w 510194"/>
                <a:gd name="connsiteY4" fmla="*/ 410358 h 653288"/>
                <a:gd name="connsiteX5" fmla="*/ 510194 w 510194"/>
                <a:gd name="connsiteY5" fmla="*/ 484177 h 653288"/>
                <a:gd name="connsiteX6" fmla="*/ 213427 w 510194"/>
                <a:gd name="connsiteY6" fmla="*/ 653288 h 653288"/>
                <a:gd name="connsiteX7" fmla="*/ 0 w 510194"/>
                <a:gd name="connsiteY7" fmla="*/ 231764 h 653288"/>
                <a:gd name="connsiteX0" fmla="*/ 0 w 510194"/>
                <a:gd name="connsiteY0" fmla="*/ 231764 h 639001"/>
                <a:gd name="connsiteX1" fmla="*/ 98374 w 510194"/>
                <a:gd name="connsiteY1" fmla="*/ 293676 h 639001"/>
                <a:gd name="connsiteX2" fmla="*/ 100755 w 510194"/>
                <a:gd name="connsiteY2" fmla="*/ 0 h 639001"/>
                <a:gd name="connsiteX3" fmla="*/ 376095 w 510194"/>
                <a:gd name="connsiteY3" fmla="*/ 90487 h 639001"/>
                <a:gd name="connsiteX4" fmla="*/ 376095 w 510194"/>
                <a:gd name="connsiteY4" fmla="*/ 410358 h 639001"/>
                <a:gd name="connsiteX5" fmla="*/ 510194 w 510194"/>
                <a:gd name="connsiteY5" fmla="*/ 484177 h 639001"/>
                <a:gd name="connsiteX6" fmla="*/ 203902 w 510194"/>
                <a:gd name="connsiteY6" fmla="*/ 639001 h 639001"/>
                <a:gd name="connsiteX7" fmla="*/ 0 w 510194"/>
                <a:gd name="connsiteY7" fmla="*/ 231764 h 639001"/>
                <a:gd name="connsiteX0" fmla="*/ 0 w 510194"/>
                <a:gd name="connsiteY0" fmla="*/ 231764 h 643763"/>
                <a:gd name="connsiteX1" fmla="*/ 98374 w 510194"/>
                <a:gd name="connsiteY1" fmla="*/ 293676 h 643763"/>
                <a:gd name="connsiteX2" fmla="*/ 100755 w 510194"/>
                <a:gd name="connsiteY2" fmla="*/ 0 h 643763"/>
                <a:gd name="connsiteX3" fmla="*/ 376095 w 510194"/>
                <a:gd name="connsiteY3" fmla="*/ 90487 h 643763"/>
                <a:gd name="connsiteX4" fmla="*/ 376095 w 510194"/>
                <a:gd name="connsiteY4" fmla="*/ 410358 h 643763"/>
                <a:gd name="connsiteX5" fmla="*/ 510194 w 510194"/>
                <a:gd name="connsiteY5" fmla="*/ 484177 h 643763"/>
                <a:gd name="connsiteX6" fmla="*/ 218192 w 510194"/>
                <a:gd name="connsiteY6" fmla="*/ 643763 h 643763"/>
                <a:gd name="connsiteX7" fmla="*/ 0 w 510194"/>
                <a:gd name="connsiteY7" fmla="*/ 231764 h 643763"/>
                <a:gd name="connsiteX0" fmla="*/ 0 w 510194"/>
                <a:gd name="connsiteY0" fmla="*/ 231764 h 643763"/>
                <a:gd name="connsiteX1" fmla="*/ 98374 w 510194"/>
                <a:gd name="connsiteY1" fmla="*/ 293676 h 643763"/>
                <a:gd name="connsiteX2" fmla="*/ 100755 w 510194"/>
                <a:gd name="connsiteY2" fmla="*/ 0 h 643763"/>
                <a:gd name="connsiteX3" fmla="*/ 376097 w 510194"/>
                <a:gd name="connsiteY3" fmla="*/ 69056 h 643763"/>
                <a:gd name="connsiteX4" fmla="*/ 376095 w 510194"/>
                <a:gd name="connsiteY4" fmla="*/ 410358 h 643763"/>
                <a:gd name="connsiteX5" fmla="*/ 510194 w 510194"/>
                <a:gd name="connsiteY5" fmla="*/ 484177 h 643763"/>
                <a:gd name="connsiteX6" fmla="*/ 218192 w 510194"/>
                <a:gd name="connsiteY6" fmla="*/ 643763 h 643763"/>
                <a:gd name="connsiteX7" fmla="*/ 0 w 510194"/>
                <a:gd name="connsiteY7" fmla="*/ 231764 h 643763"/>
                <a:gd name="connsiteX0" fmla="*/ 0 w 510194"/>
                <a:gd name="connsiteY0" fmla="*/ 231764 h 643763"/>
                <a:gd name="connsiteX1" fmla="*/ 98376 w 510194"/>
                <a:gd name="connsiteY1" fmla="*/ 267482 h 643763"/>
                <a:gd name="connsiteX2" fmla="*/ 100755 w 510194"/>
                <a:gd name="connsiteY2" fmla="*/ 0 h 643763"/>
                <a:gd name="connsiteX3" fmla="*/ 376097 w 510194"/>
                <a:gd name="connsiteY3" fmla="*/ 69056 h 643763"/>
                <a:gd name="connsiteX4" fmla="*/ 376095 w 510194"/>
                <a:gd name="connsiteY4" fmla="*/ 410358 h 643763"/>
                <a:gd name="connsiteX5" fmla="*/ 510194 w 510194"/>
                <a:gd name="connsiteY5" fmla="*/ 484177 h 643763"/>
                <a:gd name="connsiteX6" fmla="*/ 218192 w 510194"/>
                <a:gd name="connsiteY6" fmla="*/ 643763 h 643763"/>
                <a:gd name="connsiteX7" fmla="*/ 0 w 510194"/>
                <a:gd name="connsiteY7" fmla="*/ 231764 h 643763"/>
                <a:gd name="connsiteX0" fmla="*/ 0 w 510191"/>
                <a:gd name="connsiteY0" fmla="*/ 198427 h 643763"/>
                <a:gd name="connsiteX1" fmla="*/ 98373 w 510191"/>
                <a:gd name="connsiteY1" fmla="*/ 267482 h 643763"/>
                <a:gd name="connsiteX2" fmla="*/ 100752 w 510191"/>
                <a:gd name="connsiteY2" fmla="*/ 0 h 643763"/>
                <a:gd name="connsiteX3" fmla="*/ 376094 w 510191"/>
                <a:gd name="connsiteY3" fmla="*/ 69056 h 643763"/>
                <a:gd name="connsiteX4" fmla="*/ 376092 w 510191"/>
                <a:gd name="connsiteY4" fmla="*/ 410358 h 643763"/>
                <a:gd name="connsiteX5" fmla="*/ 510191 w 510191"/>
                <a:gd name="connsiteY5" fmla="*/ 484177 h 643763"/>
                <a:gd name="connsiteX6" fmla="*/ 218189 w 510191"/>
                <a:gd name="connsiteY6" fmla="*/ 643763 h 643763"/>
                <a:gd name="connsiteX7" fmla="*/ 0 w 510191"/>
                <a:gd name="connsiteY7" fmla="*/ 198427 h 643763"/>
                <a:gd name="connsiteX0" fmla="*/ 0 w 510191"/>
                <a:gd name="connsiteY0" fmla="*/ 198427 h 643763"/>
                <a:gd name="connsiteX1" fmla="*/ 98373 w 510191"/>
                <a:gd name="connsiteY1" fmla="*/ 267482 h 643763"/>
                <a:gd name="connsiteX2" fmla="*/ 100752 w 510191"/>
                <a:gd name="connsiteY2" fmla="*/ 0 h 643763"/>
                <a:gd name="connsiteX3" fmla="*/ 376094 w 510191"/>
                <a:gd name="connsiteY3" fmla="*/ 69056 h 643763"/>
                <a:gd name="connsiteX4" fmla="*/ 376092 w 510191"/>
                <a:gd name="connsiteY4" fmla="*/ 427026 h 643763"/>
                <a:gd name="connsiteX5" fmla="*/ 510191 w 510191"/>
                <a:gd name="connsiteY5" fmla="*/ 484177 h 643763"/>
                <a:gd name="connsiteX6" fmla="*/ 218189 w 510191"/>
                <a:gd name="connsiteY6" fmla="*/ 643763 h 643763"/>
                <a:gd name="connsiteX7" fmla="*/ 0 w 510191"/>
                <a:gd name="connsiteY7" fmla="*/ 198427 h 643763"/>
                <a:gd name="connsiteX0" fmla="*/ 0 w 510191"/>
                <a:gd name="connsiteY0" fmla="*/ 210334 h 643763"/>
                <a:gd name="connsiteX1" fmla="*/ 98373 w 510191"/>
                <a:gd name="connsiteY1" fmla="*/ 267482 h 643763"/>
                <a:gd name="connsiteX2" fmla="*/ 100752 w 510191"/>
                <a:gd name="connsiteY2" fmla="*/ 0 h 643763"/>
                <a:gd name="connsiteX3" fmla="*/ 376094 w 510191"/>
                <a:gd name="connsiteY3" fmla="*/ 69056 h 643763"/>
                <a:gd name="connsiteX4" fmla="*/ 376092 w 510191"/>
                <a:gd name="connsiteY4" fmla="*/ 427026 h 643763"/>
                <a:gd name="connsiteX5" fmla="*/ 510191 w 510191"/>
                <a:gd name="connsiteY5" fmla="*/ 484177 h 643763"/>
                <a:gd name="connsiteX6" fmla="*/ 218189 w 510191"/>
                <a:gd name="connsiteY6" fmla="*/ 643763 h 643763"/>
                <a:gd name="connsiteX7" fmla="*/ 0 w 510191"/>
                <a:gd name="connsiteY7" fmla="*/ 210334 h 643763"/>
                <a:gd name="connsiteX0" fmla="*/ 0 w 510191"/>
                <a:gd name="connsiteY0" fmla="*/ 210334 h 643763"/>
                <a:gd name="connsiteX1" fmla="*/ 98373 w 510191"/>
                <a:gd name="connsiteY1" fmla="*/ 267482 h 643763"/>
                <a:gd name="connsiteX2" fmla="*/ 100752 w 510191"/>
                <a:gd name="connsiteY2" fmla="*/ 0 h 643763"/>
                <a:gd name="connsiteX3" fmla="*/ 376094 w 510191"/>
                <a:gd name="connsiteY3" fmla="*/ 69056 h 643763"/>
                <a:gd name="connsiteX4" fmla="*/ 376092 w 510191"/>
                <a:gd name="connsiteY4" fmla="*/ 427026 h 643763"/>
                <a:gd name="connsiteX5" fmla="*/ 510191 w 510191"/>
                <a:gd name="connsiteY5" fmla="*/ 498465 h 643763"/>
                <a:gd name="connsiteX6" fmla="*/ 218189 w 510191"/>
                <a:gd name="connsiteY6" fmla="*/ 643763 h 643763"/>
                <a:gd name="connsiteX7" fmla="*/ 0 w 510191"/>
                <a:gd name="connsiteY7" fmla="*/ 210334 h 643763"/>
                <a:gd name="connsiteX0" fmla="*/ 0 w 510191"/>
                <a:gd name="connsiteY0" fmla="*/ 210334 h 643763"/>
                <a:gd name="connsiteX1" fmla="*/ 98373 w 510191"/>
                <a:gd name="connsiteY1" fmla="*/ 267482 h 643763"/>
                <a:gd name="connsiteX2" fmla="*/ 100752 w 510191"/>
                <a:gd name="connsiteY2" fmla="*/ 0 h 643763"/>
                <a:gd name="connsiteX3" fmla="*/ 376094 w 510191"/>
                <a:gd name="connsiteY3" fmla="*/ 111919 h 643763"/>
                <a:gd name="connsiteX4" fmla="*/ 376092 w 510191"/>
                <a:gd name="connsiteY4" fmla="*/ 427026 h 643763"/>
                <a:gd name="connsiteX5" fmla="*/ 510191 w 510191"/>
                <a:gd name="connsiteY5" fmla="*/ 498465 h 643763"/>
                <a:gd name="connsiteX6" fmla="*/ 218189 w 510191"/>
                <a:gd name="connsiteY6" fmla="*/ 643763 h 643763"/>
                <a:gd name="connsiteX7" fmla="*/ 0 w 510191"/>
                <a:gd name="connsiteY7" fmla="*/ 210334 h 643763"/>
                <a:gd name="connsiteX0" fmla="*/ 0 w 510191"/>
                <a:gd name="connsiteY0" fmla="*/ 210334 h 643763"/>
                <a:gd name="connsiteX1" fmla="*/ 98373 w 510191"/>
                <a:gd name="connsiteY1" fmla="*/ 267482 h 643763"/>
                <a:gd name="connsiteX2" fmla="*/ 100752 w 510191"/>
                <a:gd name="connsiteY2" fmla="*/ 0 h 643763"/>
                <a:gd name="connsiteX3" fmla="*/ 376094 w 510191"/>
                <a:gd name="connsiteY3" fmla="*/ 111919 h 643763"/>
                <a:gd name="connsiteX4" fmla="*/ 380855 w 510191"/>
                <a:gd name="connsiteY4" fmla="*/ 462745 h 643763"/>
                <a:gd name="connsiteX5" fmla="*/ 510191 w 510191"/>
                <a:gd name="connsiteY5" fmla="*/ 498465 h 643763"/>
                <a:gd name="connsiteX6" fmla="*/ 218189 w 510191"/>
                <a:gd name="connsiteY6" fmla="*/ 643763 h 643763"/>
                <a:gd name="connsiteX7" fmla="*/ 0 w 510191"/>
                <a:gd name="connsiteY7" fmla="*/ 210334 h 643763"/>
                <a:gd name="connsiteX0" fmla="*/ 0 w 510191"/>
                <a:gd name="connsiteY0" fmla="*/ 210334 h 643763"/>
                <a:gd name="connsiteX1" fmla="*/ 98373 w 510191"/>
                <a:gd name="connsiteY1" fmla="*/ 267482 h 643763"/>
                <a:gd name="connsiteX2" fmla="*/ 100752 w 510191"/>
                <a:gd name="connsiteY2" fmla="*/ 0 h 643763"/>
                <a:gd name="connsiteX3" fmla="*/ 376094 w 510191"/>
                <a:gd name="connsiteY3" fmla="*/ 111919 h 643763"/>
                <a:gd name="connsiteX4" fmla="*/ 380855 w 510191"/>
                <a:gd name="connsiteY4" fmla="*/ 462745 h 643763"/>
                <a:gd name="connsiteX5" fmla="*/ 510191 w 510191"/>
                <a:gd name="connsiteY5" fmla="*/ 553234 h 643763"/>
                <a:gd name="connsiteX6" fmla="*/ 218189 w 510191"/>
                <a:gd name="connsiteY6" fmla="*/ 643763 h 643763"/>
                <a:gd name="connsiteX7" fmla="*/ 0 w 510191"/>
                <a:gd name="connsiteY7" fmla="*/ 210334 h 643763"/>
                <a:gd name="connsiteX0" fmla="*/ 0 w 498284"/>
                <a:gd name="connsiteY0" fmla="*/ 207953 h 643763"/>
                <a:gd name="connsiteX1" fmla="*/ 86466 w 498284"/>
                <a:gd name="connsiteY1" fmla="*/ 267482 h 643763"/>
                <a:gd name="connsiteX2" fmla="*/ 88845 w 498284"/>
                <a:gd name="connsiteY2" fmla="*/ 0 h 643763"/>
                <a:gd name="connsiteX3" fmla="*/ 364187 w 498284"/>
                <a:gd name="connsiteY3" fmla="*/ 111919 h 643763"/>
                <a:gd name="connsiteX4" fmla="*/ 368948 w 498284"/>
                <a:gd name="connsiteY4" fmla="*/ 462745 h 643763"/>
                <a:gd name="connsiteX5" fmla="*/ 498284 w 498284"/>
                <a:gd name="connsiteY5" fmla="*/ 553234 h 643763"/>
                <a:gd name="connsiteX6" fmla="*/ 206282 w 498284"/>
                <a:gd name="connsiteY6" fmla="*/ 643763 h 643763"/>
                <a:gd name="connsiteX7" fmla="*/ 0 w 498284"/>
                <a:gd name="connsiteY7" fmla="*/ 207953 h 643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8284" h="643763">
                  <a:moveTo>
                    <a:pt x="0" y="207953"/>
                  </a:moveTo>
                  <a:lnTo>
                    <a:pt x="86466" y="267482"/>
                  </a:lnTo>
                  <a:cubicBezTo>
                    <a:pt x="87260" y="163240"/>
                    <a:pt x="88051" y="104242"/>
                    <a:pt x="88845" y="0"/>
                  </a:cubicBezTo>
                  <a:lnTo>
                    <a:pt x="364187" y="111919"/>
                  </a:lnTo>
                  <a:cubicBezTo>
                    <a:pt x="364186" y="225686"/>
                    <a:pt x="368949" y="348978"/>
                    <a:pt x="368948" y="462745"/>
                  </a:cubicBezTo>
                  <a:lnTo>
                    <a:pt x="498284" y="553234"/>
                  </a:lnTo>
                  <a:lnTo>
                    <a:pt x="206282" y="643763"/>
                  </a:lnTo>
                  <a:lnTo>
                    <a:pt x="0" y="207953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6200000" flipH="1">
              <a:off x="4527800" y="2209874"/>
              <a:ext cx="498284" cy="643763"/>
            </a:xfrm>
            <a:custGeom>
              <a:avLst/>
              <a:gdLst>
                <a:gd name="connsiteX0" fmla="*/ 0 w 555442"/>
                <a:gd name="connsiteY0" fmla="*/ 357970 h 696151"/>
                <a:gd name="connsiteX1" fmla="*/ 138861 w 555442"/>
                <a:gd name="connsiteY1" fmla="*/ 357970 h 696151"/>
                <a:gd name="connsiteX2" fmla="*/ 138861 w 555442"/>
                <a:gd name="connsiteY2" fmla="*/ 0 h 696151"/>
                <a:gd name="connsiteX3" fmla="*/ 416582 w 555442"/>
                <a:gd name="connsiteY3" fmla="*/ 0 h 696151"/>
                <a:gd name="connsiteX4" fmla="*/ 416582 w 555442"/>
                <a:gd name="connsiteY4" fmla="*/ 357970 h 696151"/>
                <a:gd name="connsiteX5" fmla="*/ 555442 w 555442"/>
                <a:gd name="connsiteY5" fmla="*/ 357970 h 696151"/>
                <a:gd name="connsiteX6" fmla="*/ 277721 w 555442"/>
                <a:gd name="connsiteY6" fmla="*/ 696151 h 696151"/>
                <a:gd name="connsiteX7" fmla="*/ 0 w 555442"/>
                <a:gd name="connsiteY7" fmla="*/ 357970 h 696151"/>
                <a:gd name="connsiteX0" fmla="*/ 0 w 553063"/>
                <a:gd name="connsiteY0" fmla="*/ 357970 h 696151"/>
                <a:gd name="connsiteX1" fmla="*/ 138861 w 553063"/>
                <a:gd name="connsiteY1" fmla="*/ 357970 h 696151"/>
                <a:gd name="connsiteX2" fmla="*/ 138861 w 553063"/>
                <a:gd name="connsiteY2" fmla="*/ 0 h 696151"/>
                <a:gd name="connsiteX3" fmla="*/ 416582 w 553063"/>
                <a:gd name="connsiteY3" fmla="*/ 0 h 696151"/>
                <a:gd name="connsiteX4" fmla="*/ 416582 w 553063"/>
                <a:gd name="connsiteY4" fmla="*/ 357970 h 696151"/>
                <a:gd name="connsiteX5" fmla="*/ 553063 w 553063"/>
                <a:gd name="connsiteY5" fmla="*/ 396070 h 696151"/>
                <a:gd name="connsiteX6" fmla="*/ 277721 w 553063"/>
                <a:gd name="connsiteY6" fmla="*/ 696151 h 696151"/>
                <a:gd name="connsiteX7" fmla="*/ 0 w 553063"/>
                <a:gd name="connsiteY7" fmla="*/ 357970 h 696151"/>
                <a:gd name="connsiteX0" fmla="*/ 0 w 553063"/>
                <a:gd name="connsiteY0" fmla="*/ 357970 h 696151"/>
                <a:gd name="connsiteX1" fmla="*/ 138861 w 553063"/>
                <a:gd name="connsiteY1" fmla="*/ 281770 h 696151"/>
                <a:gd name="connsiteX2" fmla="*/ 138861 w 553063"/>
                <a:gd name="connsiteY2" fmla="*/ 0 h 696151"/>
                <a:gd name="connsiteX3" fmla="*/ 416582 w 553063"/>
                <a:gd name="connsiteY3" fmla="*/ 0 h 696151"/>
                <a:gd name="connsiteX4" fmla="*/ 416582 w 553063"/>
                <a:gd name="connsiteY4" fmla="*/ 357970 h 696151"/>
                <a:gd name="connsiteX5" fmla="*/ 553063 w 553063"/>
                <a:gd name="connsiteY5" fmla="*/ 396070 h 696151"/>
                <a:gd name="connsiteX6" fmla="*/ 277721 w 553063"/>
                <a:gd name="connsiteY6" fmla="*/ 696151 h 696151"/>
                <a:gd name="connsiteX7" fmla="*/ 0 w 553063"/>
                <a:gd name="connsiteY7" fmla="*/ 357970 h 696151"/>
                <a:gd name="connsiteX0" fmla="*/ 0 w 557825"/>
                <a:gd name="connsiteY0" fmla="*/ 224620 h 696151"/>
                <a:gd name="connsiteX1" fmla="*/ 143623 w 557825"/>
                <a:gd name="connsiteY1" fmla="*/ 281770 h 696151"/>
                <a:gd name="connsiteX2" fmla="*/ 143623 w 557825"/>
                <a:gd name="connsiteY2" fmla="*/ 0 h 696151"/>
                <a:gd name="connsiteX3" fmla="*/ 421344 w 557825"/>
                <a:gd name="connsiteY3" fmla="*/ 0 h 696151"/>
                <a:gd name="connsiteX4" fmla="*/ 421344 w 557825"/>
                <a:gd name="connsiteY4" fmla="*/ 357970 h 696151"/>
                <a:gd name="connsiteX5" fmla="*/ 557825 w 557825"/>
                <a:gd name="connsiteY5" fmla="*/ 396070 h 696151"/>
                <a:gd name="connsiteX6" fmla="*/ 282483 w 557825"/>
                <a:gd name="connsiteY6" fmla="*/ 696151 h 696151"/>
                <a:gd name="connsiteX7" fmla="*/ 0 w 557825"/>
                <a:gd name="connsiteY7" fmla="*/ 224620 h 696151"/>
                <a:gd name="connsiteX0" fmla="*/ 0 w 557825"/>
                <a:gd name="connsiteY0" fmla="*/ 224620 h 636619"/>
                <a:gd name="connsiteX1" fmla="*/ 143623 w 557825"/>
                <a:gd name="connsiteY1" fmla="*/ 281770 h 636619"/>
                <a:gd name="connsiteX2" fmla="*/ 143623 w 557825"/>
                <a:gd name="connsiteY2" fmla="*/ 0 h 636619"/>
                <a:gd name="connsiteX3" fmla="*/ 421344 w 557825"/>
                <a:gd name="connsiteY3" fmla="*/ 0 h 636619"/>
                <a:gd name="connsiteX4" fmla="*/ 421344 w 557825"/>
                <a:gd name="connsiteY4" fmla="*/ 357970 h 636619"/>
                <a:gd name="connsiteX5" fmla="*/ 557825 w 557825"/>
                <a:gd name="connsiteY5" fmla="*/ 396070 h 636619"/>
                <a:gd name="connsiteX6" fmla="*/ 277720 w 557825"/>
                <a:gd name="connsiteY6" fmla="*/ 636619 h 636619"/>
                <a:gd name="connsiteX7" fmla="*/ 0 w 557825"/>
                <a:gd name="connsiteY7" fmla="*/ 224620 h 636619"/>
                <a:gd name="connsiteX0" fmla="*/ 0 w 512581"/>
                <a:gd name="connsiteY0" fmla="*/ 250814 h 636619"/>
                <a:gd name="connsiteX1" fmla="*/ 98379 w 512581"/>
                <a:gd name="connsiteY1" fmla="*/ 281770 h 636619"/>
                <a:gd name="connsiteX2" fmla="*/ 98379 w 512581"/>
                <a:gd name="connsiteY2" fmla="*/ 0 h 636619"/>
                <a:gd name="connsiteX3" fmla="*/ 376100 w 512581"/>
                <a:gd name="connsiteY3" fmla="*/ 0 h 636619"/>
                <a:gd name="connsiteX4" fmla="*/ 376100 w 512581"/>
                <a:gd name="connsiteY4" fmla="*/ 357970 h 636619"/>
                <a:gd name="connsiteX5" fmla="*/ 512581 w 512581"/>
                <a:gd name="connsiteY5" fmla="*/ 396070 h 636619"/>
                <a:gd name="connsiteX6" fmla="*/ 232476 w 512581"/>
                <a:gd name="connsiteY6" fmla="*/ 636619 h 636619"/>
                <a:gd name="connsiteX7" fmla="*/ 0 w 512581"/>
                <a:gd name="connsiteY7" fmla="*/ 250814 h 636619"/>
                <a:gd name="connsiteX0" fmla="*/ 0 w 512581"/>
                <a:gd name="connsiteY0" fmla="*/ 250814 h 636619"/>
                <a:gd name="connsiteX1" fmla="*/ 98379 w 512581"/>
                <a:gd name="connsiteY1" fmla="*/ 281770 h 636619"/>
                <a:gd name="connsiteX2" fmla="*/ 98379 w 512581"/>
                <a:gd name="connsiteY2" fmla="*/ 0 h 636619"/>
                <a:gd name="connsiteX3" fmla="*/ 376100 w 512581"/>
                <a:gd name="connsiteY3" fmla="*/ 59531 h 636619"/>
                <a:gd name="connsiteX4" fmla="*/ 376100 w 512581"/>
                <a:gd name="connsiteY4" fmla="*/ 357970 h 636619"/>
                <a:gd name="connsiteX5" fmla="*/ 512581 w 512581"/>
                <a:gd name="connsiteY5" fmla="*/ 396070 h 636619"/>
                <a:gd name="connsiteX6" fmla="*/ 232476 w 512581"/>
                <a:gd name="connsiteY6" fmla="*/ 636619 h 636619"/>
                <a:gd name="connsiteX7" fmla="*/ 0 w 512581"/>
                <a:gd name="connsiteY7" fmla="*/ 250814 h 636619"/>
                <a:gd name="connsiteX0" fmla="*/ 0 w 512581"/>
                <a:gd name="connsiteY0" fmla="*/ 281770 h 667575"/>
                <a:gd name="connsiteX1" fmla="*/ 98379 w 512581"/>
                <a:gd name="connsiteY1" fmla="*/ 312726 h 667575"/>
                <a:gd name="connsiteX2" fmla="*/ 100760 w 512581"/>
                <a:gd name="connsiteY2" fmla="*/ 0 h 667575"/>
                <a:gd name="connsiteX3" fmla="*/ 376100 w 512581"/>
                <a:gd name="connsiteY3" fmla="*/ 90487 h 667575"/>
                <a:gd name="connsiteX4" fmla="*/ 376100 w 512581"/>
                <a:gd name="connsiteY4" fmla="*/ 388926 h 667575"/>
                <a:gd name="connsiteX5" fmla="*/ 512581 w 512581"/>
                <a:gd name="connsiteY5" fmla="*/ 427026 h 667575"/>
                <a:gd name="connsiteX6" fmla="*/ 232476 w 512581"/>
                <a:gd name="connsiteY6" fmla="*/ 667575 h 667575"/>
                <a:gd name="connsiteX7" fmla="*/ 0 w 512581"/>
                <a:gd name="connsiteY7" fmla="*/ 281770 h 667575"/>
                <a:gd name="connsiteX0" fmla="*/ 0 w 512581"/>
                <a:gd name="connsiteY0" fmla="*/ 281770 h 667575"/>
                <a:gd name="connsiteX1" fmla="*/ 98379 w 512581"/>
                <a:gd name="connsiteY1" fmla="*/ 293676 h 667575"/>
                <a:gd name="connsiteX2" fmla="*/ 100760 w 512581"/>
                <a:gd name="connsiteY2" fmla="*/ 0 h 667575"/>
                <a:gd name="connsiteX3" fmla="*/ 376100 w 512581"/>
                <a:gd name="connsiteY3" fmla="*/ 90487 h 667575"/>
                <a:gd name="connsiteX4" fmla="*/ 376100 w 512581"/>
                <a:gd name="connsiteY4" fmla="*/ 388926 h 667575"/>
                <a:gd name="connsiteX5" fmla="*/ 512581 w 512581"/>
                <a:gd name="connsiteY5" fmla="*/ 427026 h 667575"/>
                <a:gd name="connsiteX6" fmla="*/ 232476 w 512581"/>
                <a:gd name="connsiteY6" fmla="*/ 667575 h 667575"/>
                <a:gd name="connsiteX7" fmla="*/ 0 w 512581"/>
                <a:gd name="connsiteY7" fmla="*/ 281770 h 667575"/>
                <a:gd name="connsiteX0" fmla="*/ 0 w 507818"/>
                <a:gd name="connsiteY0" fmla="*/ 241289 h 667575"/>
                <a:gd name="connsiteX1" fmla="*/ 93616 w 507818"/>
                <a:gd name="connsiteY1" fmla="*/ 293676 h 667575"/>
                <a:gd name="connsiteX2" fmla="*/ 95997 w 507818"/>
                <a:gd name="connsiteY2" fmla="*/ 0 h 667575"/>
                <a:gd name="connsiteX3" fmla="*/ 371337 w 507818"/>
                <a:gd name="connsiteY3" fmla="*/ 90487 h 667575"/>
                <a:gd name="connsiteX4" fmla="*/ 371337 w 507818"/>
                <a:gd name="connsiteY4" fmla="*/ 388926 h 667575"/>
                <a:gd name="connsiteX5" fmla="*/ 507818 w 507818"/>
                <a:gd name="connsiteY5" fmla="*/ 427026 h 667575"/>
                <a:gd name="connsiteX6" fmla="*/ 227713 w 507818"/>
                <a:gd name="connsiteY6" fmla="*/ 667575 h 667575"/>
                <a:gd name="connsiteX7" fmla="*/ 0 w 507818"/>
                <a:gd name="connsiteY7" fmla="*/ 241289 h 667575"/>
                <a:gd name="connsiteX0" fmla="*/ 0 w 512579"/>
                <a:gd name="connsiteY0" fmla="*/ 257958 h 667575"/>
                <a:gd name="connsiteX1" fmla="*/ 98377 w 512579"/>
                <a:gd name="connsiteY1" fmla="*/ 293676 h 667575"/>
                <a:gd name="connsiteX2" fmla="*/ 100758 w 512579"/>
                <a:gd name="connsiteY2" fmla="*/ 0 h 667575"/>
                <a:gd name="connsiteX3" fmla="*/ 376098 w 512579"/>
                <a:gd name="connsiteY3" fmla="*/ 90487 h 667575"/>
                <a:gd name="connsiteX4" fmla="*/ 376098 w 512579"/>
                <a:gd name="connsiteY4" fmla="*/ 388926 h 667575"/>
                <a:gd name="connsiteX5" fmla="*/ 512579 w 512579"/>
                <a:gd name="connsiteY5" fmla="*/ 427026 h 667575"/>
                <a:gd name="connsiteX6" fmla="*/ 232474 w 512579"/>
                <a:gd name="connsiteY6" fmla="*/ 667575 h 667575"/>
                <a:gd name="connsiteX7" fmla="*/ 0 w 512579"/>
                <a:gd name="connsiteY7" fmla="*/ 257958 h 667575"/>
                <a:gd name="connsiteX0" fmla="*/ 0 w 507816"/>
                <a:gd name="connsiteY0" fmla="*/ 257958 h 667575"/>
                <a:gd name="connsiteX1" fmla="*/ 98377 w 507816"/>
                <a:gd name="connsiteY1" fmla="*/ 293676 h 667575"/>
                <a:gd name="connsiteX2" fmla="*/ 100758 w 507816"/>
                <a:gd name="connsiteY2" fmla="*/ 0 h 667575"/>
                <a:gd name="connsiteX3" fmla="*/ 376098 w 507816"/>
                <a:gd name="connsiteY3" fmla="*/ 90487 h 667575"/>
                <a:gd name="connsiteX4" fmla="*/ 376098 w 507816"/>
                <a:gd name="connsiteY4" fmla="*/ 388926 h 667575"/>
                <a:gd name="connsiteX5" fmla="*/ 507816 w 507816"/>
                <a:gd name="connsiteY5" fmla="*/ 438933 h 667575"/>
                <a:gd name="connsiteX6" fmla="*/ 232474 w 507816"/>
                <a:gd name="connsiteY6" fmla="*/ 667575 h 667575"/>
                <a:gd name="connsiteX7" fmla="*/ 0 w 507816"/>
                <a:gd name="connsiteY7" fmla="*/ 257958 h 667575"/>
                <a:gd name="connsiteX0" fmla="*/ 0 w 507816"/>
                <a:gd name="connsiteY0" fmla="*/ 257958 h 650907"/>
                <a:gd name="connsiteX1" fmla="*/ 98377 w 507816"/>
                <a:gd name="connsiteY1" fmla="*/ 293676 h 650907"/>
                <a:gd name="connsiteX2" fmla="*/ 100758 w 507816"/>
                <a:gd name="connsiteY2" fmla="*/ 0 h 650907"/>
                <a:gd name="connsiteX3" fmla="*/ 376098 w 507816"/>
                <a:gd name="connsiteY3" fmla="*/ 90487 h 650907"/>
                <a:gd name="connsiteX4" fmla="*/ 376098 w 507816"/>
                <a:gd name="connsiteY4" fmla="*/ 388926 h 650907"/>
                <a:gd name="connsiteX5" fmla="*/ 507816 w 507816"/>
                <a:gd name="connsiteY5" fmla="*/ 438933 h 650907"/>
                <a:gd name="connsiteX6" fmla="*/ 189615 w 507816"/>
                <a:gd name="connsiteY6" fmla="*/ 650907 h 650907"/>
                <a:gd name="connsiteX7" fmla="*/ 0 w 507816"/>
                <a:gd name="connsiteY7" fmla="*/ 257958 h 650907"/>
                <a:gd name="connsiteX0" fmla="*/ 0 w 507816"/>
                <a:gd name="connsiteY0" fmla="*/ 257958 h 653288"/>
                <a:gd name="connsiteX1" fmla="*/ 98377 w 507816"/>
                <a:gd name="connsiteY1" fmla="*/ 293676 h 653288"/>
                <a:gd name="connsiteX2" fmla="*/ 100758 w 507816"/>
                <a:gd name="connsiteY2" fmla="*/ 0 h 653288"/>
                <a:gd name="connsiteX3" fmla="*/ 376098 w 507816"/>
                <a:gd name="connsiteY3" fmla="*/ 90487 h 653288"/>
                <a:gd name="connsiteX4" fmla="*/ 376098 w 507816"/>
                <a:gd name="connsiteY4" fmla="*/ 388926 h 653288"/>
                <a:gd name="connsiteX5" fmla="*/ 507816 w 507816"/>
                <a:gd name="connsiteY5" fmla="*/ 438933 h 653288"/>
                <a:gd name="connsiteX6" fmla="*/ 213430 w 507816"/>
                <a:gd name="connsiteY6" fmla="*/ 653288 h 653288"/>
                <a:gd name="connsiteX7" fmla="*/ 0 w 507816"/>
                <a:gd name="connsiteY7" fmla="*/ 257958 h 653288"/>
                <a:gd name="connsiteX0" fmla="*/ 0 w 507816"/>
                <a:gd name="connsiteY0" fmla="*/ 257958 h 653288"/>
                <a:gd name="connsiteX1" fmla="*/ 98377 w 507816"/>
                <a:gd name="connsiteY1" fmla="*/ 293676 h 653288"/>
                <a:gd name="connsiteX2" fmla="*/ 100758 w 507816"/>
                <a:gd name="connsiteY2" fmla="*/ 0 h 653288"/>
                <a:gd name="connsiteX3" fmla="*/ 376098 w 507816"/>
                <a:gd name="connsiteY3" fmla="*/ 90487 h 653288"/>
                <a:gd name="connsiteX4" fmla="*/ 376098 w 507816"/>
                <a:gd name="connsiteY4" fmla="*/ 410358 h 653288"/>
                <a:gd name="connsiteX5" fmla="*/ 507816 w 507816"/>
                <a:gd name="connsiteY5" fmla="*/ 438933 h 653288"/>
                <a:gd name="connsiteX6" fmla="*/ 213430 w 507816"/>
                <a:gd name="connsiteY6" fmla="*/ 653288 h 653288"/>
                <a:gd name="connsiteX7" fmla="*/ 0 w 507816"/>
                <a:gd name="connsiteY7" fmla="*/ 257958 h 653288"/>
                <a:gd name="connsiteX0" fmla="*/ 0 w 507816"/>
                <a:gd name="connsiteY0" fmla="*/ 257958 h 653288"/>
                <a:gd name="connsiteX1" fmla="*/ 98377 w 507816"/>
                <a:gd name="connsiteY1" fmla="*/ 293676 h 653288"/>
                <a:gd name="connsiteX2" fmla="*/ 100758 w 507816"/>
                <a:gd name="connsiteY2" fmla="*/ 0 h 653288"/>
                <a:gd name="connsiteX3" fmla="*/ 376098 w 507816"/>
                <a:gd name="connsiteY3" fmla="*/ 90487 h 653288"/>
                <a:gd name="connsiteX4" fmla="*/ 376098 w 507816"/>
                <a:gd name="connsiteY4" fmla="*/ 410358 h 653288"/>
                <a:gd name="connsiteX5" fmla="*/ 507816 w 507816"/>
                <a:gd name="connsiteY5" fmla="*/ 472270 h 653288"/>
                <a:gd name="connsiteX6" fmla="*/ 213430 w 507816"/>
                <a:gd name="connsiteY6" fmla="*/ 653288 h 653288"/>
                <a:gd name="connsiteX7" fmla="*/ 0 w 507816"/>
                <a:gd name="connsiteY7" fmla="*/ 257958 h 653288"/>
                <a:gd name="connsiteX0" fmla="*/ 0 w 510197"/>
                <a:gd name="connsiteY0" fmla="*/ 257958 h 653288"/>
                <a:gd name="connsiteX1" fmla="*/ 98377 w 510197"/>
                <a:gd name="connsiteY1" fmla="*/ 293676 h 653288"/>
                <a:gd name="connsiteX2" fmla="*/ 100758 w 510197"/>
                <a:gd name="connsiteY2" fmla="*/ 0 h 653288"/>
                <a:gd name="connsiteX3" fmla="*/ 376098 w 510197"/>
                <a:gd name="connsiteY3" fmla="*/ 90487 h 653288"/>
                <a:gd name="connsiteX4" fmla="*/ 376098 w 510197"/>
                <a:gd name="connsiteY4" fmla="*/ 410358 h 653288"/>
                <a:gd name="connsiteX5" fmla="*/ 510197 w 510197"/>
                <a:gd name="connsiteY5" fmla="*/ 484177 h 653288"/>
                <a:gd name="connsiteX6" fmla="*/ 213430 w 510197"/>
                <a:gd name="connsiteY6" fmla="*/ 653288 h 653288"/>
                <a:gd name="connsiteX7" fmla="*/ 0 w 510197"/>
                <a:gd name="connsiteY7" fmla="*/ 257958 h 653288"/>
                <a:gd name="connsiteX0" fmla="*/ 0 w 510194"/>
                <a:gd name="connsiteY0" fmla="*/ 231764 h 653288"/>
                <a:gd name="connsiteX1" fmla="*/ 98374 w 510194"/>
                <a:gd name="connsiteY1" fmla="*/ 293676 h 653288"/>
                <a:gd name="connsiteX2" fmla="*/ 100755 w 510194"/>
                <a:gd name="connsiteY2" fmla="*/ 0 h 653288"/>
                <a:gd name="connsiteX3" fmla="*/ 376095 w 510194"/>
                <a:gd name="connsiteY3" fmla="*/ 90487 h 653288"/>
                <a:gd name="connsiteX4" fmla="*/ 376095 w 510194"/>
                <a:gd name="connsiteY4" fmla="*/ 410358 h 653288"/>
                <a:gd name="connsiteX5" fmla="*/ 510194 w 510194"/>
                <a:gd name="connsiteY5" fmla="*/ 484177 h 653288"/>
                <a:gd name="connsiteX6" fmla="*/ 213427 w 510194"/>
                <a:gd name="connsiteY6" fmla="*/ 653288 h 653288"/>
                <a:gd name="connsiteX7" fmla="*/ 0 w 510194"/>
                <a:gd name="connsiteY7" fmla="*/ 231764 h 653288"/>
                <a:gd name="connsiteX0" fmla="*/ 0 w 510194"/>
                <a:gd name="connsiteY0" fmla="*/ 231764 h 639001"/>
                <a:gd name="connsiteX1" fmla="*/ 98374 w 510194"/>
                <a:gd name="connsiteY1" fmla="*/ 293676 h 639001"/>
                <a:gd name="connsiteX2" fmla="*/ 100755 w 510194"/>
                <a:gd name="connsiteY2" fmla="*/ 0 h 639001"/>
                <a:gd name="connsiteX3" fmla="*/ 376095 w 510194"/>
                <a:gd name="connsiteY3" fmla="*/ 90487 h 639001"/>
                <a:gd name="connsiteX4" fmla="*/ 376095 w 510194"/>
                <a:gd name="connsiteY4" fmla="*/ 410358 h 639001"/>
                <a:gd name="connsiteX5" fmla="*/ 510194 w 510194"/>
                <a:gd name="connsiteY5" fmla="*/ 484177 h 639001"/>
                <a:gd name="connsiteX6" fmla="*/ 203902 w 510194"/>
                <a:gd name="connsiteY6" fmla="*/ 639001 h 639001"/>
                <a:gd name="connsiteX7" fmla="*/ 0 w 510194"/>
                <a:gd name="connsiteY7" fmla="*/ 231764 h 639001"/>
                <a:gd name="connsiteX0" fmla="*/ 0 w 510194"/>
                <a:gd name="connsiteY0" fmla="*/ 231764 h 643763"/>
                <a:gd name="connsiteX1" fmla="*/ 98374 w 510194"/>
                <a:gd name="connsiteY1" fmla="*/ 293676 h 643763"/>
                <a:gd name="connsiteX2" fmla="*/ 100755 w 510194"/>
                <a:gd name="connsiteY2" fmla="*/ 0 h 643763"/>
                <a:gd name="connsiteX3" fmla="*/ 376095 w 510194"/>
                <a:gd name="connsiteY3" fmla="*/ 90487 h 643763"/>
                <a:gd name="connsiteX4" fmla="*/ 376095 w 510194"/>
                <a:gd name="connsiteY4" fmla="*/ 410358 h 643763"/>
                <a:gd name="connsiteX5" fmla="*/ 510194 w 510194"/>
                <a:gd name="connsiteY5" fmla="*/ 484177 h 643763"/>
                <a:gd name="connsiteX6" fmla="*/ 218192 w 510194"/>
                <a:gd name="connsiteY6" fmla="*/ 643763 h 643763"/>
                <a:gd name="connsiteX7" fmla="*/ 0 w 510194"/>
                <a:gd name="connsiteY7" fmla="*/ 231764 h 643763"/>
                <a:gd name="connsiteX0" fmla="*/ 0 w 510194"/>
                <a:gd name="connsiteY0" fmla="*/ 231764 h 643763"/>
                <a:gd name="connsiteX1" fmla="*/ 98374 w 510194"/>
                <a:gd name="connsiteY1" fmla="*/ 293676 h 643763"/>
                <a:gd name="connsiteX2" fmla="*/ 100755 w 510194"/>
                <a:gd name="connsiteY2" fmla="*/ 0 h 643763"/>
                <a:gd name="connsiteX3" fmla="*/ 376097 w 510194"/>
                <a:gd name="connsiteY3" fmla="*/ 69056 h 643763"/>
                <a:gd name="connsiteX4" fmla="*/ 376095 w 510194"/>
                <a:gd name="connsiteY4" fmla="*/ 410358 h 643763"/>
                <a:gd name="connsiteX5" fmla="*/ 510194 w 510194"/>
                <a:gd name="connsiteY5" fmla="*/ 484177 h 643763"/>
                <a:gd name="connsiteX6" fmla="*/ 218192 w 510194"/>
                <a:gd name="connsiteY6" fmla="*/ 643763 h 643763"/>
                <a:gd name="connsiteX7" fmla="*/ 0 w 510194"/>
                <a:gd name="connsiteY7" fmla="*/ 231764 h 643763"/>
                <a:gd name="connsiteX0" fmla="*/ 0 w 510194"/>
                <a:gd name="connsiteY0" fmla="*/ 231764 h 643763"/>
                <a:gd name="connsiteX1" fmla="*/ 98376 w 510194"/>
                <a:gd name="connsiteY1" fmla="*/ 267482 h 643763"/>
                <a:gd name="connsiteX2" fmla="*/ 100755 w 510194"/>
                <a:gd name="connsiteY2" fmla="*/ 0 h 643763"/>
                <a:gd name="connsiteX3" fmla="*/ 376097 w 510194"/>
                <a:gd name="connsiteY3" fmla="*/ 69056 h 643763"/>
                <a:gd name="connsiteX4" fmla="*/ 376095 w 510194"/>
                <a:gd name="connsiteY4" fmla="*/ 410358 h 643763"/>
                <a:gd name="connsiteX5" fmla="*/ 510194 w 510194"/>
                <a:gd name="connsiteY5" fmla="*/ 484177 h 643763"/>
                <a:gd name="connsiteX6" fmla="*/ 218192 w 510194"/>
                <a:gd name="connsiteY6" fmla="*/ 643763 h 643763"/>
                <a:gd name="connsiteX7" fmla="*/ 0 w 510194"/>
                <a:gd name="connsiteY7" fmla="*/ 231764 h 643763"/>
                <a:gd name="connsiteX0" fmla="*/ 0 w 510191"/>
                <a:gd name="connsiteY0" fmla="*/ 198427 h 643763"/>
                <a:gd name="connsiteX1" fmla="*/ 98373 w 510191"/>
                <a:gd name="connsiteY1" fmla="*/ 267482 h 643763"/>
                <a:gd name="connsiteX2" fmla="*/ 100752 w 510191"/>
                <a:gd name="connsiteY2" fmla="*/ 0 h 643763"/>
                <a:gd name="connsiteX3" fmla="*/ 376094 w 510191"/>
                <a:gd name="connsiteY3" fmla="*/ 69056 h 643763"/>
                <a:gd name="connsiteX4" fmla="*/ 376092 w 510191"/>
                <a:gd name="connsiteY4" fmla="*/ 410358 h 643763"/>
                <a:gd name="connsiteX5" fmla="*/ 510191 w 510191"/>
                <a:gd name="connsiteY5" fmla="*/ 484177 h 643763"/>
                <a:gd name="connsiteX6" fmla="*/ 218189 w 510191"/>
                <a:gd name="connsiteY6" fmla="*/ 643763 h 643763"/>
                <a:gd name="connsiteX7" fmla="*/ 0 w 510191"/>
                <a:gd name="connsiteY7" fmla="*/ 198427 h 643763"/>
                <a:gd name="connsiteX0" fmla="*/ 0 w 510191"/>
                <a:gd name="connsiteY0" fmla="*/ 198427 h 643763"/>
                <a:gd name="connsiteX1" fmla="*/ 98373 w 510191"/>
                <a:gd name="connsiteY1" fmla="*/ 267482 h 643763"/>
                <a:gd name="connsiteX2" fmla="*/ 100752 w 510191"/>
                <a:gd name="connsiteY2" fmla="*/ 0 h 643763"/>
                <a:gd name="connsiteX3" fmla="*/ 376094 w 510191"/>
                <a:gd name="connsiteY3" fmla="*/ 69056 h 643763"/>
                <a:gd name="connsiteX4" fmla="*/ 376092 w 510191"/>
                <a:gd name="connsiteY4" fmla="*/ 427026 h 643763"/>
                <a:gd name="connsiteX5" fmla="*/ 510191 w 510191"/>
                <a:gd name="connsiteY5" fmla="*/ 484177 h 643763"/>
                <a:gd name="connsiteX6" fmla="*/ 218189 w 510191"/>
                <a:gd name="connsiteY6" fmla="*/ 643763 h 643763"/>
                <a:gd name="connsiteX7" fmla="*/ 0 w 510191"/>
                <a:gd name="connsiteY7" fmla="*/ 198427 h 643763"/>
                <a:gd name="connsiteX0" fmla="*/ 0 w 510191"/>
                <a:gd name="connsiteY0" fmla="*/ 210334 h 643763"/>
                <a:gd name="connsiteX1" fmla="*/ 98373 w 510191"/>
                <a:gd name="connsiteY1" fmla="*/ 267482 h 643763"/>
                <a:gd name="connsiteX2" fmla="*/ 100752 w 510191"/>
                <a:gd name="connsiteY2" fmla="*/ 0 h 643763"/>
                <a:gd name="connsiteX3" fmla="*/ 376094 w 510191"/>
                <a:gd name="connsiteY3" fmla="*/ 69056 h 643763"/>
                <a:gd name="connsiteX4" fmla="*/ 376092 w 510191"/>
                <a:gd name="connsiteY4" fmla="*/ 427026 h 643763"/>
                <a:gd name="connsiteX5" fmla="*/ 510191 w 510191"/>
                <a:gd name="connsiteY5" fmla="*/ 484177 h 643763"/>
                <a:gd name="connsiteX6" fmla="*/ 218189 w 510191"/>
                <a:gd name="connsiteY6" fmla="*/ 643763 h 643763"/>
                <a:gd name="connsiteX7" fmla="*/ 0 w 510191"/>
                <a:gd name="connsiteY7" fmla="*/ 210334 h 643763"/>
                <a:gd name="connsiteX0" fmla="*/ 0 w 510191"/>
                <a:gd name="connsiteY0" fmla="*/ 210334 h 643763"/>
                <a:gd name="connsiteX1" fmla="*/ 98373 w 510191"/>
                <a:gd name="connsiteY1" fmla="*/ 267482 h 643763"/>
                <a:gd name="connsiteX2" fmla="*/ 100752 w 510191"/>
                <a:gd name="connsiteY2" fmla="*/ 0 h 643763"/>
                <a:gd name="connsiteX3" fmla="*/ 376094 w 510191"/>
                <a:gd name="connsiteY3" fmla="*/ 69056 h 643763"/>
                <a:gd name="connsiteX4" fmla="*/ 376092 w 510191"/>
                <a:gd name="connsiteY4" fmla="*/ 427026 h 643763"/>
                <a:gd name="connsiteX5" fmla="*/ 510191 w 510191"/>
                <a:gd name="connsiteY5" fmla="*/ 498465 h 643763"/>
                <a:gd name="connsiteX6" fmla="*/ 218189 w 510191"/>
                <a:gd name="connsiteY6" fmla="*/ 643763 h 643763"/>
                <a:gd name="connsiteX7" fmla="*/ 0 w 510191"/>
                <a:gd name="connsiteY7" fmla="*/ 210334 h 643763"/>
                <a:gd name="connsiteX0" fmla="*/ 0 w 510191"/>
                <a:gd name="connsiteY0" fmla="*/ 210334 h 643763"/>
                <a:gd name="connsiteX1" fmla="*/ 98373 w 510191"/>
                <a:gd name="connsiteY1" fmla="*/ 267482 h 643763"/>
                <a:gd name="connsiteX2" fmla="*/ 100752 w 510191"/>
                <a:gd name="connsiteY2" fmla="*/ 0 h 643763"/>
                <a:gd name="connsiteX3" fmla="*/ 376094 w 510191"/>
                <a:gd name="connsiteY3" fmla="*/ 111919 h 643763"/>
                <a:gd name="connsiteX4" fmla="*/ 376092 w 510191"/>
                <a:gd name="connsiteY4" fmla="*/ 427026 h 643763"/>
                <a:gd name="connsiteX5" fmla="*/ 510191 w 510191"/>
                <a:gd name="connsiteY5" fmla="*/ 498465 h 643763"/>
                <a:gd name="connsiteX6" fmla="*/ 218189 w 510191"/>
                <a:gd name="connsiteY6" fmla="*/ 643763 h 643763"/>
                <a:gd name="connsiteX7" fmla="*/ 0 w 510191"/>
                <a:gd name="connsiteY7" fmla="*/ 210334 h 643763"/>
                <a:gd name="connsiteX0" fmla="*/ 0 w 510191"/>
                <a:gd name="connsiteY0" fmla="*/ 210334 h 643763"/>
                <a:gd name="connsiteX1" fmla="*/ 98373 w 510191"/>
                <a:gd name="connsiteY1" fmla="*/ 267482 h 643763"/>
                <a:gd name="connsiteX2" fmla="*/ 100752 w 510191"/>
                <a:gd name="connsiteY2" fmla="*/ 0 h 643763"/>
                <a:gd name="connsiteX3" fmla="*/ 376094 w 510191"/>
                <a:gd name="connsiteY3" fmla="*/ 111919 h 643763"/>
                <a:gd name="connsiteX4" fmla="*/ 380855 w 510191"/>
                <a:gd name="connsiteY4" fmla="*/ 462745 h 643763"/>
                <a:gd name="connsiteX5" fmla="*/ 510191 w 510191"/>
                <a:gd name="connsiteY5" fmla="*/ 498465 h 643763"/>
                <a:gd name="connsiteX6" fmla="*/ 218189 w 510191"/>
                <a:gd name="connsiteY6" fmla="*/ 643763 h 643763"/>
                <a:gd name="connsiteX7" fmla="*/ 0 w 510191"/>
                <a:gd name="connsiteY7" fmla="*/ 210334 h 643763"/>
                <a:gd name="connsiteX0" fmla="*/ 0 w 510191"/>
                <a:gd name="connsiteY0" fmla="*/ 210334 h 643763"/>
                <a:gd name="connsiteX1" fmla="*/ 98373 w 510191"/>
                <a:gd name="connsiteY1" fmla="*/ 267482 h 643763"/>
                <a:gd name="connsiteX2" fmla="*/ 100752 w 510191"/>
                <a:gd name="connsiteY2" fmla="*/ 0 h 643763"/>
                <a:gd name="connsiteX3" fmla="*/ 376094 w 510191"/>
                <a:gd name="connsiteY3" fmla="*/ 111919 h 643763"/>
                <a:gd name="connsiteX4" fmla="*/ 380855 w 510191"/>
                <a:gd name="connsiteY4" fmla="*/ 462745 h 643763"/>
                <a:gd name="connsiteX5" fmla="*/ 510191 w 510191"/>
                <a:gd name="connsiteY5" fmla="*/ 553234 h 643763"/>
                <a:gd name="connsiteX6" fmla="*/ 218189 w 510191"/>
                <a:gd name="connsiteY6" fmla="*/ 643763 h 643763"/>
                <a:gd name="connsiteX7" fmla="*/ 0 w 510191"/>
                <a:gd name="connsiteY7" fmla="*/ 210334 h 643763"/>
                <a:gd name="connsiteX0" fmla="*/ 0 w 498284"/>
                <a:gd name="connsiteY0" fmla="*/ 207953 h 643763"/>
                <a:gd name="connsiteX1" fmla="*/ 86466 w 498284"/>
                <a:gd name="connsiteY1" fmla="*/ 267482 h 643763"/>
                <a:gd name="connsiteX2" fmla="*/ 88845 w 498284"/>
                <a:gd name="connsiteY2" fmla="*/ 0 h 643763"/>
                <a:gd name="connsiteX3" fmla="*/ 364187 w 498284"/>
                <a:gd name="connsiteY3" fmla="*/ 111919 h 643763"/>
                <a:gd name="connsiteX4" fmla="*/ 368948 w 498284"/>
                <a:gd name="connsiteY4" fmla="*/ 462745 h 643763"/>
                <a:gd name="connsiteX5" fmla="*/ 498284 w 498284"/>
                <a:gd name="connsiteY5" fmla="*/ 553234 h 643763"/>
                <a:gd name="connsiteX6" fmla="*/ 206282 w 498284"/>
                <a:gd name="connsiteY6" fmla="*/ 643763 h 643763"/>
                <a:gd name="connsiteX7" fmla="*/ 0 w 498284"/>
                <a:gd name="connsiteY7" fmla="*/ 207953 h 643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8284" h="643763">
                  <a:moveTo>
                    <a:pt x="0" y="207953"/>
                  </a:moveTo>
                  <a:lnTo>
                    <a:pt x="86466" y="267482"/>
                  </a:lnTo>
                  <a:cubicBezTo>
                    <a:pt x="87260" y="163240"/>
                    <a:pt x="88051" y="104242"/>
                    <a:pt x="88845" y="0"/>
                  </a:cubicBezTo>
                  <a:lnTo>
                    <a:pt x="364187" y="111919"/>
                  </a:lnTo>
                  <a:cubicBezTo>
                    <a:pt x="364186" y="225686"/>
                    <a:pt x="368949" y="348978"/>
                    <a:pt x="368948" y="462745"/>
                  </a:cubicBezTo>
                  <a:lnTo>
                    <a:pt x="498284" y="553234"/>
                  </a:lnTo>
                  <a:lnTo>
                    <a:pt x="206282" y="643763"/>
                  </a:lnTo>
                  <a:lnTo>
                    <a:pt x="0" y="207953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968306" y="1665063"/>
            <a:ext cx="2049386" cy="1836530"/>
            <a:chOff x="2885180" y="1506367"/>
            <a:chExt cx="2049386" cy="1836530"/>
          </a:xfrm>
          <a:effectLst/>
        </p:grpSpPr>
        <p:sp>
          <p:nvSpPr>
            <p:cNvPr id="4" name="TextBox 3"/>
            <p:cNvSpPr txBox="1"/>
            <p:nvPr/>
          </p:nvSpPr>
          <p:spPr>
            <a:xfrm>
              <a:off x="3621467" y="1506367"/>
              <a:ext cx="548547" cy="553998"/>
            </a:xfrm>
            <a:prstGeom prst="rect">
              <a:avLst/>
            </a:prstGeom>
            <a:noFill/>
            <a:effectLst>
              <a:outerShdw blurRad="88900" dist="381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b="1" dirty="0" smtClean="0">
                  <a:ln>
                    <a:solidFill>
                      <a:srgbClr val="EAEAEA"/>
                    </a:solidFill>
                  </a:ln>
                  <a:latin typeface="Arial" pitchFamily="34" charset="0"/>
                  <a:cs typeface="Arial" pitchFamily="34" charset="0"/>
                </a:rPr>
                <a:t>W</a:t>
              </a:r>
              <a:endParaRPr lang="en-US" sz="3000" b="1" dirty="0">
                <a:ln>
                  <a:solidFill>
                    <a:srgbClr val="EAEAEA"/>
                  </a:solidFill>
                </a:ln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75167" y="2057400"/>
              <a:ext cx="441146" cy="553998"/>
            </a:xfrm>
            <a:prstGeom prst="rect">
              <a:avLst/>
            </a:prstGeom>
            <a:noFill/>
            <a:effectLst>
              <a:outerShdw blurRad="88900" dist="381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b="1" dirty="0" smtClean="0">
                  <a:ln>
                    <a:solidFill>
                      <a:srgbClr val="EAEAEA"/>
                    </a:solidFill>
                  </a:ln>
                  <a:latin typeface="Helvetica" pitchFamily="34" charset="0"/>
                  <a:cs typeface="Helvetica" pitchFamily="34" charset="0"/>
                </a:rPr>
                <a:t>S</a:t>
              </a:r>
              <a:endParaRPr lang="en-US" sz="3000" b="1" dirty="0">
                <a:ln>
                  <a:solidFill>
                    <a:srgbClr val="EAEAEA"/>
                  </a:solidFill>
                </a:ln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65023" y="2057400"/>
              <a:ext cx="461986" cy="553998"/>
            </a:xfrm>
            <a:prstGeom prst="rect">
              <a:avLst/>
            </a:prstGeom>
            <a:noFill/>
            <a:effectLst>
              <a:outerShdw blurRad="88900" dist="381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b="1" dirty="0" smtClean="0">
                  <a:ln>
                    <a:solidFill>
                      <a:srgbClr val="EAEAEA"/>
                    </a:solidFill>
                  </a:ln>
                  <a:latin typeface="Helvetica" pitchFamily="34" charset="0"/>
                  <a:cs typeface="Helvetica" pitchFamily="34" charset="0"/>
                </a:rPr>
                <a:t>D</a:t>
              </a:r>
              <a:endParaRPr lang="en-US" sz="3000" b="1" dirty="0">
                <a:ln>
                  <a:solidFill>
                    <a:srgbClr val="EAEAEA"/>
                  </a:solidFill>
                </a:ln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95600" y="2788899"/>
              <a:ext cx="420308" cy="553998"/>
            </a:xfrm>
            <a:prstGeom prst="rect">
              <a:avLst/>
            </a:prstGeom>
            <a:noFill/>
            <a:effectLst>
              <a:outerShdw blurRad="88900" dist="381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b="1" dirty="0">
                  <a:ln>
                    <a:solidFill>
                      <a:srgbClr val="EAEAEA"/>
                    </a:solidFill>
                  </a:ln>
                  <a:latin typeface="Arial" pitchFamily="34" charset="0"/>
                  <a:cs typeface="Arial" pitchFamily="34" charset="0"/>
                </a:rPr>
                <a:t>Z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72580" y="2788899"/>
              <a:ext cx="461986" cy="553998"/>
            </a:xfrm>
            <a:prstGeom prst="rect">
              <a:avLst/>
            </a:prstGeom>
            <a:noFill/>
            <a:effectLst>
              <a:outerShdw blurRad="88900" dist="381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b="1" dirty="0" smtClean="0">
                  <a:ln>
                    <a:solidFill>
                      <a:srgbClr val="EAEAEA"/>
                    </a:solidFill>
                  </a:ln>
                  <a:latin typeface="Helvetica" pitchFamily="34" charset="0"/>
                  <a:cs typeface="Helvetica" pitchFamily="34" charset="0"/>
                </a:rPr>
                <a:t>C</a:t>
              </a:r>
              <a:endParaRPr lang="en-US" sz="3000" b="1" dirty="0">
                <a:ln>
                  <a:solidFill>
                    <a:srgbClr val="EAEAEA"/>
                  </a:solidFill>
                </a:ln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85180" y="2057400"/>
              <a:ext cx="461986" cy="553998"/>
            </a:xfrm>
            <a:prstGeom prst="rect">
              <a:avLst/>
            </a:prstGeom>
            <a:noFill/>
            <a:effectLst>
              <a:outerShdw blurRad="88900" dist="381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b="1" dirty="0" smtClean="0">
                  <a:ln>
                    <a:solidFill>
                      <a:srgbClr val="EAEAEA"/>
                    </a:solidFill>
                  </a:ln>
                  <a:latin typeface="Arial" pitchFamily="34" charset="0"/>
                  <a:cs typeface="Arial" pitchFamily="34" charset="0"/>
                </a:rPr>
                <a:t>A</a:t>
              </a:r>
              <a:endParaRPr lang="en-US" sz="3000" b="1" dirty="0">
                <a:ln>
                  <a:solidFill>
                    <a:srgbClr val="EAEAEA"/>
                  </a:solidFill>
                </a:ln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2" name="Up-Down Arrow 71"/>
          <p:cNvSpPr/>
          <p:nvPr/>
        </p:nvSpPr>
        <p:spPr>
          <a:xfrm>
            <a:off x="6099780" y="1715444"/>
            <a:ext cx="642347" cy="1760787"/>
          </a:xfrm>
          <a:prstGeom prst="upDownArrow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Up-Down Arrow 73"/>
          <p:cNvSpPr/>
          <p:nvPr/>
        </p:nvSpPr>
        <p:spPr>
          <a:xfrm rot="5400000">
            <a:off x="6099780" y="1715444"/>
            <a:ext cx="642347" cy="1760787"/>
          </a:xfrm>
          <a:prstGeom prst="upDownArrow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>
            <a:off x="1133553" y="3211736"/>
            <a:ext cx="770817" cy="1072423"/>
          </a:xfrm>
          <a:custGeom>
            <a:avLst/>
            <a:gdLst>
              <a:gd name="connsiteX0" fmla="*/ 0 w 770817"/>
              <a:gd name="connsiteY0" fmla="*/ 0 h 1012641"/>
              <a:gd name="connsiteX1" fmla="*/ 559220 w 770817"/>
              <a:gd name="connsiteY1" fmla="*/ 0 h 1012641"/>
              <a:gd name="connsiteX2" fmla="*/ 708842 w 770817"/>
              <a:gd name="connsiteY2" fmla="*/ 61976 h 1012641"/>
              <a:gd name="connsiteX3" fmla="*/ 770817 w 770817"/>
              <a:gd name="connsiteY3" fmla="*/ 211598 h 1012641"/>
              <a:gd name="connsiteX4" fmla="*/ 770817 w 770817"/>
              <a:gd name="connsiteY4" fmla="*/ 1012641 h 1012641"/>
              <a:gd name="connsiteX5" fmla="*/ 0 w 770817"/>
              <a:gd name="connsiteY5" fmla="*/ 1012641 h 1012641"/>
              <a:gd name="connsiteX6" fmla="*/ 0 w 770817"/>
              <a:gd name="connsiteY6" fmla="*/ 0 h 1012641"/>
              <a:gd name="connsiteX0" fmla="*/ 0 w 770817"/>
              <a:gd name="connsiteY0" fmla="*/ 0 h 1088211"/>
              <a:gd name="connsiteX1" fmla="*/ 559220 w 770817"/>
              <a:gd name="connsiteY1" fmla="*/ 0 h 1088211"/>
              <a:gd name="connsiteX2" fmla="*/ 708842 w 770817"/>
              <a:gd name="connsiteY2" fmla="*/ 61976 h 1088211"/>
              <a:gd name="connsiteX3" fmla="*/ 770817 w 770817"/>
              <a:gd name="connsiteY3" fmla="*/ 211598 h 1088211"/>
              <a:gd name="connsiteX4" fmla="*/ 770817 w 770817"/>
              <a:gd name="connsiteY4" fmla="*/ 1012641 h 1088211"/>
              <a:gd name="connsiteX5" fmla="*/ 0 w 770817"/>
              <a:gd name="connsiteY5" fmla="*/ 1088211 h 1088211"/>
              <a:gd name="connsiteX6" fmla="*/ 0 w 770817"/>
              <a:gd name="connsiteY6" fmla="*/ 0 h 1088211"/>
              <a:gd name="connsiteX0" fmla="*/ 0 w 770817"/>
              <a:gd name="connsiteY0" fmla="*/ 0 h 1211073"/>
              <a:gd name="connsiteX1" fmla="*/ 559220 w 770817"/>
              <a:gd name="connsiteY1" fmla="*/ 122862 h 1211073"/>
              <a:gd name="connsiteX2" fmla="*/ 708842 w 770817"/>
              <a:gd name="connsiteY2" fmla="*/ 184838 h 1211073"/>
              <a:gd name="connsiteX3" fmla="*/ 770817 w 770817"/>
              <a:gd name="connsiteY3" fmla="*/ 334460 h 1211073"/>
              <a:gd name="connsiteX4" fmla="*/ 770817 w 770817"/>
              <a:gd name="connsiteY4" fmla="*/ 1135503 h 1211073"/>
              <a:gd name="connsiteX5" fmla="*/ 0 w 770817"/>
              <a:gd name="connsiteY5" fmla="*/ 1211073 h 1211073"/>
              <a:gd name="connsiteX6" fmla="*/ 0 w 770817"/>
              <a:gd name="connsiteY6" fmla="*/ 0 h 1211073"/>
              <a:gd name="connsiteX0" fmla="*/ 0 w 770817"/>
              <a:gd name="connsiteY0" fmla="*/ 0 h 1237401"/>
              <a:gd name="connsiteX1" fmla="*/ 559220 w 770817"/>
              <a:gd name="connsiteY1" fmla="*/ 149190 h 1237401"/>
              <a:gd name="connsiteX2" fmla="*/ 708842 w 770817"/>
              <a:gd name="connsiteY2" fmla="*/ 211166 h 1237401"/>
              <a:gd name="connsiteX3" fmla="*/ 770817 w 770817"/>
              <a:gd name="connsiteY3" fmla="*/ 360788 h 1237401"/>
              <a:gd name="connsiteX4" fmla="*/ 770817 w 770817"/>
              <a:gd name="connsiteY4" fmla="*/ 1161831 h 1237401"/>
              <a:gd name="connsiteX5" fmla="*/ 0 w 770817"/>
              <a:gd name="connsiteY5" fmla="*/ 1237401 h 1237401"/>
              <a:gd name="connsiteX6" fmla="*/ 0 w 770817"/>
              <a:gd name="connsiteY6" fmla="*/ 0 h 1237401"/>
              <a:gd name="connsiteX0" fmla="*/ 0 w 770817"/>
              <a:gd name="connsiteY0" fmla="*/ 0 h 1237401"/>
              <a:gd name="connsiteX1" fmla="*/ 559220 w 770817"/>
              <a:gd name="connsiteY1" fmla="*/ 149190 h 1237401"/>
              <a:gd name="connsiteX2" fmla="*/ 708842 w 770817"/>
              <a:gd name="connsiteY2" fmla="*/ 211166 h 1237401"/>
              <a:gd name="connsiteX3" fmla="*/ 770817 w 770817"/>
              <a:gd name="connsiteY3" fmla="*/ 360788 h 1237401"/>
              <a:gd name="connsiteX4" fmla="*/ 770817 w 770817"/>
              <a:gd name="connsiteY4" fmla="*/ 1161831 h 1237401"/>
              <a:gd name="connsiteX5" fmla="*/ 0 w 770817"/>
              <a:gd name="connsiteY5" fmla="*/ 1237401 h 1237401"/>
              <a:gd name="connsiteX6" fmla="*/ 0 w 770817"/>
              <a:gd name="connsiteY6" fmla="*/ 0 h 1237401"/>
              <a:gd name="connsiteX0" fmla="*/ 0 w 770817"/>
              <a:gd name="connsiteY0" fmla="*/ 0 h 1237401"/>
              <a:gd name="connsiteX1" fmla="*/ 559220 w 770817"/>
              <a:gd name="connsiteY1" fmla="*/ 114086 h 1237401"/>
              <a:gd name="connsiteX2" fmla="*/ 708842 w 770817"/>
              <a:gd name="connsiteY2" fmla="*/ 211166 h 1237401"/>
              <a:gd name="connsiteX3" fmla="*/ 770817 w 770817"/>
              <a:gd name="connsiteY3" fmla="*/ 360788 h 1237401"/>
              <a:gd name="connsiteX4" fmla="*/ 770817 w 770817"/>
              <a:gd name="connsiteY4" fmla="*/ 1161831 h 1237401"/>
              <a:gd name="connsiteX5" fmla="*/ 0 w 770817"/>
              <a:gd name="connsiteY5" fmla="*/ 1237401 h 1237401"/>
              <a:gd name="connsiteX6" fmla="*/ 0 w 770817"/>
              <a:gd name="connsiteY6" fmla="*/ 0 h 1237401"/>
              <a:gd name="connsiteX0" fmla="*/ 0 w 770817"/>
              <a:gd name="connsiteY0" fmla="*/ 0 h 1237401"/>
              <a:gd name="connsiteX1" fmla="*/ 559220 w 770817"/>
              <a:gd name="connsiteY1" fmla="*/ 114086 h 1237401"/>
              <a:gd name="connsiteX2" fmla="*/ 708842 w 770817"/>
              <a:gd name="connsiteY2" fmla="*/ 211166 h 1237401"/>
              <a:gd name="connsiteX3" fmla="*/ 770817 w 770817"/>
              <a:gd name="connsiteY3" fmla="*/ 360788 h 1237401"/>
              <a:gd name="connsiteX4" fmla="*/ 770817 w 770817"/>
              <a:gd name="connsiteY4" fmla="*/ 1161831 h 1237401"/>
              <a:gd name="connsiteX5" fmla="*/ 0 w 770817"/>
              <a:gd name="connsiteY5" fmla="*/ 1237401 h 1237401"/>
              <a:gd name="connsiteX6" fmla="*/ 0 w 770817"/>
              <a:gd name="connsiteY6" fmla="*/ 0 h 1237401"/>
              <a:gd name="connsiteX0" fmla="*/ 0 w 770817"/>
              <a:gd name="connsiteY0" fmla="*/ 0 h 1237401"/>
              <a:gd name="connsiteX1" fmla="*/ 559220 w 770817"/>
              <a:gd name="connsiteY1" fmla="*/ 114086 h 1237401"/>
              <a:gd name="connsiteX2" fmla="*/ 708842 w 770817"/>
              <a:gd name="connsiteY2" fmla="*/ 211166 h 1237401"/>
              <a:gd name="connsiteX3" fmla="*/ 770817 w 770817"/>
              <a:gd name="connsiteY3" fmla="*/ 360788 h 1237401"/>
              <a:gd name="connsiteX4" fmla="*/ 770817 w 770817"/>
              <a:gd name="connsiteY4" fmla="*/ 1161831 h 1237401"/>
              <a:gd name="connsiteX5" fmla="*/ 0 w 770817"/>
              <a:gd name="connsiteY5" fmla="*/ 1237401 h 1237401"/>
              <a:gd name="connsiteX6" fmla="*/ 0 w 770817"/>
              <a:gd name="connsiteY6" fmla="*/ 0 h 1237401"/>
              <a:gd name="connsiteX0" fmla="*/ 0 w 770817"/>
              <a:gd name="connsiteY0" fmla="*/ 0 h 1237401"/>
              <a:gd name="connsiteX1" fmla="*/ 559220 w 770817"/>
              <a:gd name="connsiteY1" fmla="*/ 114086 h 1237401"/>
              <a:gd name="connsiteX2" fmla="*/ 708842 w 770817"/>
              <a:gd name="connsiteY2" fmla="*/ 211166 h 1237401"/>
              <a:gd name="connsiteX3" fmla="*/ 770817 w 770817"/>
              <a:gd name="connsiteY3" fmla="*/ 360788 h 1237401"/>
              <a:gd name="connsiteX4" fmla="*/ 770817 w 770817"/>
              <a:gd name="connsiteY4" fmla="*/ 1161831 h 1237401"/>
              <a:gd name="connsiteX5" fmla="*/ 0 w 770817"/>
              <a:gd name="connsiteY5" fmla="*/ 1237401 h 1237401"/>
              <a:gd name="connsiteX6" fmla="*/ 0 w 770817"/>
              <a:gd name="connsiteY6" fmla="*/ 0 h 1237401"/>
              <a:gd name="connsiteX0" fmla="*/ 0 w 770817"/>
              <a:gd name="connsiteY0" fmla="*/ 0 h 1237401"/>
              <a:gd name="connsiteX1" fmla="*/ 559220 w 770817"/>
              <a:gd name="connsiteY1" fmla="*/ 114086 h 1237401"/>
              <a:gd name="connsiteX2" fmla="*/ 708842 w 770817"/>
              <a:gd name="connsiteY2" fmla="*/ 211166 h 1237401"/>
              <a:gd name="connsiteX3" fmla="*/ 770817 w 770817"/>
              <a:gd name="connsiteY3" fmla="*/ 360788 h 1237401"/>
              <a:gd name="connsiteX4" fmla="*/ 770817 w 770817"/>
              <a:gd name="connsiteY4" fmla="*/ 1161831 h 1237401"/>
              <a:gd name="connsiteX5" fmla="*/ 0 w 770817"/>
              <a:gd name="connsiteY5" fmla="*/ 1237401 h 1237401"/>
              <a:gd name="connsiteX6" fmla="*/ 0 w 770817"/>
              <a:gd name="connsiteY6" fmla="*/ 0 h 1237401"/>
              <a:gd name="connsiteX0" fmla="*/ 0 w 770817"/>
              <a:gd name="connsiteY0" fmla="*/ 0 h 1245395"/>
              <a:gd name="connsiteX1" fmla="*/ 559220 w 770817"/>
              <a:gd name="connsiteY1" fmla="*/ 114086 h 1245395"/>
              <a:gd name="connsiteX2" fmla="*/ 708842 w 770817"/>
              <a:gd name="connsiteY2" fmla="*/ 211166 h 1245395"/>
              <a:gd name="connsiteX3" fmla="*/ 770817 w 770817"/>
              <a:gd name="connsiteY3" fmla="*/ 360788 h 1245395"/>
              <a:gd name="connsiteX4" fmla="*/ 770817 w 770817"/>
              <a:gd name="connsiteY4" fmla="*/ 1161831 h 1245395"/>
              <a:gd name="connsiteX5" fmla="*/ 0 w 770817"/>
              <a:gd name="connsiteY5" fmla="*/ 1237401 h 1245395"/>
              <a:gd name="connsiteX6" fmla="*/ 0 w 770817"/>
              <a:gd name="connsiteY6" fmla="*/ 0 h 1245395"/>
              <a:gd name="connsiteX0" fmla="*/ 0 w 770817"/>
              <a:gd name="connsiteY0" fmla="*/ 0 h 1245395"/>
              <a:gd name="connsiteX1" fmla="*/ 559220 w 770817"/>
              <a:gd name="connsiteY1" fmla="*/ 114086 h 1245395"/>
              <a:gd name="connsiteX2" fmla="*/ 708842 w 770817"/>
              <a:gd name="connsiteY2" fmla="*/ 211166 h 1245395"/>
              <a:gd name="connsiteX3" fmla="*/ 770817 w 770817"/>
              <a:gd name="connsiteY3" fmla="*/ 360788 h 1245395"/>
              <a:gd name="connsiteX4" fmla="*/ 770817 w 770817"/>
              <a:gd name="connsiteY4" fmla="*/ 1161831 h 1245395"/>
              <a:gd name="connsiteX5" fmla="*/ 0 w 770817"/>
              <a:gd name="connsiteY5" fmla="*/ 1237401 h 1245395"/>
              <a:gd name="connsiteX6" fmla="*/ 0 w 770817"/>
              <a:gd name="connsiteY6" fmla="*/ 0 h 1245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0817" h="1245395">
                <a:moveTo>
                  <a:pt x="0" y="0"/>
                </a:moveTo>
                <a:cubicBezTo>
                  <a:pt x="269534" y="14626"/>
                  <a:pt x="505109" y="99208"/>
                  <a:pt x="559220" y="114086"/>
                </a:cubicBezTo>
                <a:cubicBezTo>
                  <a:pt x="632008" y="144505"/>
                  <a:pt x="673576" y="170049"/>
                  <a:pt x="708842" y="211166"/>
                </a:cubicBezTo>
                <a:cubicBezTo>
                  <a:pt x="744108" y="252283"/>
                  <a:pt x="770817" y="304669"/>
                  <a:pt x="770817" y="360788"/>
                </a:cubicBezTo>
                <a:lnTo>
                  <a:pt x="770817" y="1161831"/>
                </a:lnTo>
                <a:cubicBezTo>
                  <a:pt x="518641" y="1217440"/>
                  <a:pt x="378383" y="1245395"/>
                  <a:pt x="0" y="1237401"/>
                </a:cubicBez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 flipH="1">
            <a:off x="283450" y="3211736"/>
            <a:ext cx="770817" cy="1072423"/>
          </a:xfrm>
          <a:custGeom>
            <a:avLst/>
            <a:gdLst>
              <a:gd name="connsiteX0" fmla="*/ 0 w 770817"/>
              <a:gd name="connsiteY0" fmla="*/ 0 h 1012641"/>
              <a:gd name="connsiteX1" fmla="*/ 559220 w 770817"/>
              <a:gd name="connsiteY1" fmla="*/ 0 h 1012641"/>
              <a:gd name="connsiteX2" fmla="*/ 708842 w 770817"/>
              <a:gd name="connsiteY2" fmla="*/ 61976 h 1012641"/>
              <a:gd name="connsiteX3" fmla="*/ 770817 w 770817"/>
              <a:gd name="connsiteY3" fmla="*/ 211598 h 1012641"/>
              <a:gd name="connsiteX4" fmla="*/ 770817 w 770817"/>
              <a:gd name="connsiteY4" fmla="*/ 1012641 h 1012641"/>
              <a:gd name="connsiteX5" fmla="*/ 0 w 770817"/>
              <a:gd name="connsiteY5" fmla="*/ 1012641 h 1012641"/>
              <a:gd name="connsiteX6" fmla="*/ 0 w 770817"/>
              <a:gd name="connsiteY6" fmla="*/ 0 h 1012641"/>
              <a:gd name="connsiteX0" fmla="*/ 0 w 770817"/>
              <a:gd name="connsiteY0" fmla="*/ 0 h 1088211"/>
              <a:gd name="connsiteX1" fmla="*/ 559220 w 770817"/>
              <a:gd name="connsiteY1" fmla="*/ 0 h 1088211"/>
              <a:gd name="connsiteX2" fmla="*/ 708842 w 770817"/>
              <a:gd name="connsiteY2" fmla="*/ 61976 h 1088211"/>
              <a:gd name="connsiteX3" fmla="*/ 770817 w 770817"/>
              <a:gd name="connsiteY3" fmla="*/ 211598 h 1088211"/>
              <a:gd name="connsiteX4" fmla="*/ 770817 w 770817"/>
              <a:gd name="connsiteY4" fmla="*/ 1012641 h 1088211"/>
              <a:gd name="connsiteX5" fmla="*/ 0 w 770817"/>
              <a:gd name="connsiteY5" fmla="*/ 1088211 h 1088211"/>
              <a:gd name="connsiteX6" fmla="*/ 0 w 770817"/>
              <a:gd name="connsiteY6" fmla="*/ 0 h 1088211"/>
              <a:gd name="connsiteX0" fmla="*/ 0 w 770817"/>
              <a:gd name="connsiteY0" fmla="*/ 0 h 1211073"/>
              <a:gd name="connsiteX1" fmla="*/ 559220 w 770817"/>
              <a:gd name="connsiteY1" fmla="*/ 122862 h 1211073"/>
              <a:gd name="connsiteX2" fmla="*/ 708842 w 770817"/>
              <a:gd name="connsiteY2" fmla="*/ 184838 h 1211073"/>
              <a:gd name="connsiteX3" fmla="*/ 770817 w 770817"/>
              <a:gd name="connsiteY3" fmla="*/ 334460 h 1211073"/>
              <a:gd name="connsiteX4" fmla="*/ 770817 w 770817"/>
              <a:gd name="connsiteY4" fmla="*/ 1135503 h 1211073"/>
              <a:gd name="connsiteX5" fmla="*/ 0 w 770817"/>
              <a:gd name="connsiteY5" fmla="*/ 1211073 h 1211073"/>
              <a:gd name="connsiteX6" fmla="*/ 0 w 770817"/>
              <a:gd name="connsiteY6" fmla="*/ 0 h 1211073"/>
              <a:gd name="connsiteX0" fmla="*/ 0 w 770817"/>
              <a:gd name="connsiteY0" fmla="*/ 0 h 1237401"/>
              <a:gd name="connsiteX1" fmla="*/ 559220 w 770817"/>
              <a:gd name="connsiteY1" fmla="*/ 149190 h 1237401"/>
              <a:gd name="connsiteX2" fmla="*/ 708842 w 770817"/>
              <a:gd name="connsiteY2" fmla="*/ 211166 h 1237401"/>
              <a:gd name="connsiteX3" fmla="*/ 770817 w 770817"/>
              <a:gd name="connsiteY3" fmla="*/ 360788 h 1237401"/>
              <a:gd name="connsiteX4" fmla="*/ 770817 w 770817"/>
              <a:gd name="connsiteY4" fmla="*/ 1161831 h 1237401"/>
              <a:gd name="connsiteX5" fmla="*/ 0 w 770817"/>
              <a:gd name="connsiteY5" fmla="*/ 1237401 h 1237401"/>
              <a:gd name="connsiteX6" fmla="*/ 0 w 770817"/>
              <a:gd name="connsiteY6" fmla="*/ 0 h 1237401"/>
              <a:gd name="connsiteX0" fmla="*/ 0 w 770817"/>
              <a:gd name="connsiteY0" fmla="*/ 0 h 1237401"/>
              <a:gd name="connsiteX1" fmla="*/ 559220 w 770817"/>
              <a:gd name="connsiteY1" fmla="*/ 149190 h 1237401"/>
              <a:gd name="connsiteX2" fmla="*/ 708842 w 770817"/>
              <a:gd name="connsiteY2" fmla="*/ 211166 h 1237401"/>
              <a:gd name="connsiteX3" fmla="*/ 770817 w 770817"/>
              <a:gd name="connsiteY3" fmla="*/ 360788 h 1237401"/>
              <a:gd name="connsiteX4" fmla="*/ 770817 w 770817"/>
              <a:gd name="connsiteY4" fmla="*/ 1161831 h 1237401"/>
              <a:gd name="connsiteX5" fmla="*/ 0 w 770817"/>
              <a:gd name="connsiteY5" fmla="*/ 1237401 h 1237401"/>
              <a:gd name="connsiteX6" fmla="*/ 0 w 770817"/>
              <a:gd name="connsiteY6" fmla="*/ 0 h 1237401"/>
              <a:gd name="connsiteX0" fmla="*/ 0 w 770817"/>
              <a:gd name="connsiteY0" fmla="*/ 0 h 1237401"/>
              <a:gd name="connsiteX1" fmla="*/ 559220 w 770817"/>
              <a:gd name="connsiteY1" fmla="*/ 114086 h 1237401"/>
              <a:gd name="connsiteX2" fmla="*/ 708842 w 770817"/>
              <a:gd name="connsiteY2" fmla="*/ 211166 h 1237401"/>
              <a:gd name="connsiteX3" fmla="*/ 770817 w 770817"/>
              <a:gd name="connsiteY3" fmla="*/ 360788 h 1237401"/>
              <a:gd name="connsiteX4" fmla="*/ 770817 w 770817"/>
              <a:gd name="connsiteY4" fmla="*/ 1161831 h 1237401"/>
              <a:gd name="connsiteX5" fmla="*/ 0 w 770817"/>
              <a:gd name="connsiteY5" fmla="*/ 1237401 h 1237401"/>
              <a:gd name="connsiteX6" fmla="*/ 0 w 770817"/>
              <a:gd name="connsiteY6" fmla="*/ 0 h 1237401"/>
              <a:gd name="connsiteX0" fmla="*/ 0 w 770817"/>
              <a:gd name="connsiteY0" fmla="*/ 0 h 1237401"/>
              <a:gd name="connsiteX1" fmla="*/ 559220 w 770817"/>
              <a:gd name="connsiteY1" fmla="*/ 114086 h 1237401"/>
              <a:gd name="connsiteX2" fmla="*/ 708842 w 770817"/>
              <a:gd name="connsiteY2" fmla="*/ 211166 h 1237401"/>
              <a:gd name="connsiteX3" fmla="*/ 770817 w 770817"/>
              <a:gd name="connsiteY3" fmla="*/ 360788 h 1237401"/>
              <a:gd name="connsiteX4" fmla="*/ 770817 w 770817"/>
              <a:gd name="connsiteY4" fmla="*/ 1161831 h 1237401"/>
              <a:gd name="connsiteX5" fmla="*/ 0 w 770817"/>
              <a:gd name="connsiteY5" fmla="*/ 1237401 h 1237401"/>
              <a:gd name="connsiteX6" fmla="*/ 0 w 770817"/>
              <a:gd name="connsiteY6" fmla="*/ 0 h 1237401"/>
              <a:gd name="connsiteX0" fmla="*/ 0 w 770817"/>
              <a:gd name="connsiteY0" fmla="*/ 0 h 1237401"/>
              <a:gd name="connsiteX1" fmla="*/ 559220 w 770817"/>
              <a:gd name="connsiteY1" fmla="*/ 114086 h 1237401"/>
              <a:gd name="connsiteX2" fmla="*/ 708842 w 770817"/>
              <a:gd name="connsiteY2" fmla="*/ 211166 h 1237401"/>
              <a:gd name="connsiteX3" fmla="*/ 770817 w 770817"/>
              <a:gd name="connsiteY3" fmla="*/ 360788 h 1237401"/>
              <a:gd name="connsiteX4" fmla="*/ 770817 w 770817"/>
              <a:gd name="connsiteY4" fmla="*/ 1161831 h 1237401"/>
              <a:gd name="connsiteX5" fmla="*/ 0 w 770817"/>
              <a:gd name="connsiteY5" fmla="*/ 1237401 h 1237401"/>
              <a:gd name="connsiteX6" fmla="*/ 0 w 770817"/>
              <a:gd name="connsiteY6" fmla="*/ 0 h 1237401"/>
              <a:gd name="connsiteX0" fmla="*/ 0 w 770817"/>
              <a:gd name="connsiteY0" fmla="*/ 0 h 1237401"/>
              <a:gd name="connsiteX1" fmla="*/ 559220 w 770817"/>
              <a:gd name="connsiteY1" fmla="*/ 114086 h 1237401"/>
              <a:gd name="connsiteX2" fmla="*/ 708842 w 770817"/>
              <a:gd name="connsiteY2" fmla="*/ 211166 h 1237401"/>
              <a:gd name="connsiteX3" fmla="*/ 770817 w 770817"/>
              <a:gd name="connsiteY3" fmla="*/ 360788 h 1237401"/>
              <a:gd name="connsiteX4" fmla="*/ 770817 w 770817"/>
              <a:gd name="connsiteY4" fmla="*/ 1161831 h 1237401"/>
              <a:gd name="connsiteX5" fmla="*/ 0 w 770817"/>
              <a:gd name="connsiteY5" fmla="*/ 1237401 h 1237401"/>
              <a:gd name="connsiteX6" fmla="*/ 0 w 770817"/>
              <a:gd name="connsiteY6" fmla="*/ 0 h 1237401"/>
              <a:gd name="connsiteX0" fmla="*/ 0 w 770817"/>
              <a:gd name="connsiteY0" fmla="*/ 0 h 1237401"/>
              <a:gd name="connsiteX1" fmla="*/ 559220 w 770817"/>
              <a:gd name="connsiteY1" fmla="*/ 114086 h 1237401"/>
              <a:gd name="connsiteX2" fmla="*/ 708842 w 770817"/>
              <a:gd name="connsiteY2" fmla="*/ 211166 h 1237401"/>
              <a:gd name="connsiteX3" fmla="*/ 770817 w 770817"/>
              <a:gd name="connsiteY3" fmla="*/ 360788 h 1237401"/>
              <a:gd name="connsiteX4" fmla="*/ 770817 w 770817"/>
              <a:gd name="connsiteY4" fmla="*/ 1161831 h 1237401"/>
              <a:gd name="connsiteX5" fmla="*/ 0 w 770817"/>
              <a:gd name="connsiteY5" fmla="*/ 1237401 h 1237401"/>
              <a:gd name="connsiteX6" fmla="*/ 0 w 770817"/>
              <a:gd name="connsiteY6" fmla="*/ 0 h 1237401"/>
              <a:gd name="connsiteX0" fmla="*/ 0 w 770817"/>
              <a:gd name="connsiteY0" fmla="*/ 0 h 1245395"/>
              <a:gd name="connsiteX1" fmla="*/ 559220 w 770817"/>
              <a:gd name="connsiteY1" fmla="*/ 114086 h 1245395"/>
              <a:gd name="connsiteX2" fmla="*/ 708842 w 770817"/>
              <a:gd name="connsiteY2" fmla="*/ 211166 h 1245395"/>
              <a:gd name="connsiteX3" fmla="*/ 770817 w 770817"/>
              <a:gd name="connsiteY3" fmla="*/ 360788 h 1245395"/>
              <a:gd name="connsiteX4" fmla="*/ 770817 w 770817"/>
              <a:gd name="connsiteY4" fmla="*/ 1161831 h 1245395"/>
              <a:gd name="connsiteX5" fmla="*/ 0 w 770817"/>
              <a:gd name="connsiteY5" fmla="*/ 1237401 h 1245395"/>
              <a:gd name="connsiteX6" fmla="*/ 0 w 770817"/>
              <a:gd name="connsiteY6" fmla="*/ 0 h 1245395"/>
              <a:gd name="connsiteX0" fmla="*/ 0 w 770817"/>
              <a:gd name="connsiteY0" fmla="*/ 0 h 1245395"/>
              <a:gd name="connsiteX1" fmla="*/ 559220 w 770817"/>
              <a:gd name="connsiteY1" fmla="*/ 114086 h 1245395"/>
              <a:gd name="connsiteX2" fmla="*/ 708842 w 770817"/>
              <a:gd name="connsiteY2" fmla="*/ 211166 h 1245395"/>
              <a:gd name="connsiteX3" fmla="*/ 770817 w 770817"/>
              <a:gd name="connsiteY3" fmla="*/ 360788 h 1245395"/>
              <a:gd name="connsiteX4" fmla="*/ 770817 w 770817"/>
              <a:gd name="connsiteY4" fmla="*/ 1161831 h 1245395"/>
              <a:gd name="connsiteX5" fmla="*/ 0 w 770817"/>
              <a:gd name="connsiteY5" fmla="*/ 1237401 h 1245395"/>
              <a:gd name="connsiteX6" fmla="*/ 0 w 770817"/>
              <a:gd name="connsiteY6" fmla="*/ 0 h 1245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0817" h="1245395">
                <a:moveTo>
                  <a:pt x="0" y="0"/>
                </a:moveTo>
                <a:cubicBezTo>
                  <a:pt x="269534" y="14626"/>
                  <a:pt x="505109" y="99208"/>
                  <a:pt x="559220" y="114086"/>
                </a:cubicBezTo>
                <a:cubicBezTo>
                  <a:pt x="632008" y="144505"/>
                  <a:pt x="673576" y="170049"/>
                  <a:pt x="708842" y="211166"/>
                </a:cubicBezTo>
                <a:cubicBezTo>
                  <a:pt x="744108" y="252283"/>
                  <a:pt x="770817" y="304669"/>
                  <a:pt x="770817" y="360788"/>
                </a:cubicBezTo>
                <a:lnTo>
                  <a:pt x="770817" y="1161831"/>
                </a:lnTo>
                <a:cubicBezTo>
                  <a:pt x="518641" y="1217440"/>
                  <a:pt x="378383" y="1245395"/>
                  <a:pt x="0" y="1237401"/>
                </a:cubicBez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1023996" y="3321096"/>
            <a:ext cx="152400" cy="80724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/>
          <p:cNvSpPr/>
          <p:nvPr/>
        </p:nvSpPr>
        <p:spPr>
          <a:xfrm flipV="1">
            <a:off x="276813" y="4295027"/>
            <a:ext cx="1635389" cy="1886062"/>
          </a:xfrm>
          <a:custGeom>
            <a:avLst/>
            <a:gdLst>
              <a:gd name="connsiteX0" fmla="*/ 806452 w 1624012"/>
              <a:gd name="connsiteY0" fmla="*/ 0 h 1869282"/>
              <a:gd name="connsiteX1" fmla="*/ 817560 w 1624012"/>
              <a:gd name="connsiteY1" fmla="*/ 0 h 1869282"/>
              <a:gd name="connsiteX2" fmla="*/ 1387808 w 1624012"/>
              <a:gd name="connsiteY2" fmla="*/ 236205 h 1869282"/>
              <a:gd name="connsiteX3" fmla="*/ 1624011 w 1624012"/>
              <a:gd name="connsiteY3" fmla="*/ 806453 h 1869282"/>
              <a:gd name="connsiteX4" fmla="*/ 1624012 w 1624012"/>
              <a:gd name="connsiteY4" fmla="*/ 1869282 h 1869282"/>
              <a:gd name="connsiteX5" fmla="*/ 1624012 w 1624012"/>
              <a:gd name="connsiteY5" fmla="*/ 1869282 h 1869282"/>
              <a:gd name="connsiteX6" fmla="*/ 1624012 w 1624012"/>
              <a:gd name="connsiteY6" fmla="*/ 1869282 h 1869282"/>
              <a:gd name="connsiteX7" fmla="*/ 0 w 1624012"/>
              <a:gd name="connsiteY7" fmla="*/ 1869282 h 1869282"/>
              <a:gd name="connsiteX8" fmla="*/ 0 w 1624012"/>
              <a:gd name="connsiteY8" fmla="*/ 1869282 h 1869282"/>
              <a:gd name="connsiteX9" fmla="*/ 0 w 1624012"/>
              <a:gd name="connsiteY9" fmla="*/ 1869282 h 1869282"/>
              <a:gd name="connsiteX10" fmla="*/ 0 w 1624012"/>
              <a:gd name="connsiteY10" fmla="*/ 806452 h 1869282"/>
              <a:gd name="connsiteX11" fmla="*/ 236205 w 1624012"/>
              <a:gd name="connsiteY11" fmla="*/ 236204 h 1869282"/>
              <a:gd name="connsiteX12" fmla="*/ 806453 w 1624012"/>
              <a:gd name="connsiteY12" fmla="*/ 1 h 1869282"/>
              <a:gd name="connsiteX13" fmla="*/ 806452 w 1624012"/>
              <a:gd name="connsiteY13" fmla="*/ 0 h 1869282"/>
              <a:gd name="connsiteX0" fmla="*/ 806452 w 1624012"/>
              <a:gd name="connsiteY0" fmla="*/ 0 h 1869282"/>
              <a:gd name="connsiteX1" fmla="*/ 817560 w 1624012"/>
              <a:gd name="connsiteY1" fmla="*/ 0 h 1869282"/>
              <a:gd name="connsiteX2" fmla="*/ 1387808 w 1624012"/>
              <a:gd name="connsiteY2" fmla="*/ 236205 h 1869282"/>
              <a:gd name="connsiteX3" fmla="*/ 1624011 w 1624012"/>
              <a:gd name="connsiteY3" fmla="*/ 806453 h 1869282"/>
              <a:gd name="connsiteX4" fmla="*/ 1624012 w 1624012"/>
              <a:gd name="connsiteY4" fmla="*/ 1869282 h 1869282"/>
              <a:gd name="connsiteX5" fmla="*/ 1624012 w 1624012"/>
              <a:gd name="connsiteY5" fmla="*/ 1869282 h 1869282"/>
              <a:gd name="connsiteX6" fmla="*/ 1624012 w 1624012"/>
              <a:gd name="connsiteY6" fmla="*/ 1869282 h 1869282"/>
              <a:gd name="connsiteX7" fmla="*/ 809625 w 1624012"/>
              <a:gd name="connsiteY7" fmla="*/ 1774030 h 1869282"/>
              <a:gd name="connsiteX8" fmla="*/ 0 w 1624012"/>
              <a:gd name="connsiteY8" fmla="*/ 1869282 h 1869282"/>
              <a:gd name="connsiteX9" fmla="*/ 0 w 1624012"/>
              <a:gd name="connsiteY9" fmla="*/ 1869282 h 1869282"/>
              <a:gd name="connsiteX10" fmla="*/ 0 w 1624012"/>
              <a:gd name="connsiteY10" fmla="*/ 1869282 h 1869282"/>
              <a:gd name="connsiteX11" fmla="*/ 0 w 1624012"/>
              <a:gd name="connsiteY11" fmla="*/ 806452 h 1869282"/>
              <a:gd name="connsiteX12" fmla="*/ 236205 w 1624012"/>
              <a:gd name="connsiteY12" fmla="*/ 236204 h 1869282"/>
              <a:gd name="connsiteX13" fmla="*/ 806453 w 1624012"/>
              <a:gd name="connsiteY13" fmla="*/ 1 h 1869282"/>
              <a:gd name="connsiteX14" fmla="*/ 806452 w 1624012"/>
              <a:gd name="connsiteY14" fmla="*/ 0 h 1869282"/>
              <a:gd name="connsiteX0" fmla="*/ 806452 w 1624012"/>
              <a:gd name="connsiteY0" fmla="*/ 0 h 1869282"/>
              <a:gd name="connsiteX1" fmla="*/ 817560 w 1624012"/>
              <a:gd name="connsiteY1" fmla="*/ 0 h 1869282"/>
              <a:gd name="connsiteX2" fmla="*/ 1387808 w 1624012"/>
              <a:gd name="connsiteY2" fmla="*/ 236205 h 1869282"/>
              <a:gd name="connsiteX3" fmla="*/ 1624011 w 1624012"/>
              <a:gd name="connsiteY3" fmla="*/ 806453 h 1869282"/>
              <a:gd name="connsiteX4" fmla="*/ 1624012 w 1624012"/>
              <a:gd name="connsiteY4" fmla="*/ 1869282 h 1869282"/>
              <a:gd name="connsiteX5" fmla="*/ 1624012 w 1624012"/>
              <a:gd name="connsiteY5" fmla="*/ 1869282 h 1869282"/>
              <a:gd name="connsiteX6" fmla="*/ 1624012 w 1624012"/>
              <a:gd name="connsiteY6" fmla="*/ 1869282 h 1869282"/>
              <a:gd name="connsiteX7" fmla="*/ 809625 w 1624012"/>
              <a:gd name="connsiteY7" fmla="*/ 1790699 h 1869282"/>
              <a:gd name="connsiteX8" fmla="*/ 0 w 1624012"/>
              <a:gd name="connsiteY8" fmla="*/ 1869282 h 1869282"/>
              <a:gd name="connsiteX9" fmla="*/ 0 w 1624012"/>
              <a:gd name="connsiteY9" fmla="*/ 1869282 h 1869282"/>
              <a:gd name="connsiteX10" fmla="*/ 0 w 1624012"/>
              <a:gd name="connsiteY10" fmla="*/ 1869282 h 1869282"/>
              <a:gd name="connsiteX11" fmla="*/ 0 w 1624012"/>
              <a:gd name="connsiteY11" fmla="*/ 806452 h 1869282"/>
              <a:gd name="connsiteX12" fmla="*/ 236205 w 1624012"/>
              <a:gd name="connsiteY12" fmla="*/ 236204 h 1869282"/>
              <a:gd name="connsiteX13" fmla="*/ 806453 w 1624012"/>
              <a:gd name="connsiteY13" fmla="*/ 1 h 1869282"/>
              <a:gd name="connsiteX14" fmla="*/ 806452 w 1624012"/>
              <a:gd name="connsiteY14" fmla="*/ 0 h 1869282"/>
              <a:gd name="connsiteX0" fmla="*/ 806452 w 1624012"/>
              <a:gd name="connsiteY0" fmla="*/ 0 h 1869282"/>
              <a:gd name="connsiteX1" fmla="*/ 817560 w 1624012"/>
              <a:gd name="connsiteY1" fmla="*/ 0 h 1869282"/>
              <a:gd name="connsiteX2" fmla="*/ 1387808 w 1624012"/>
              <a:gd name="connsiteY2" fmla="*/ 236205 h 1869282"/>
              <a:gd name="connsiteX3" fmla="*/ 1624011 w 1624012"/>
              <a:gd name="connsiteY3" fmla="*/ 806453 h 1869282"/>
              <a:gd name="connsiteX4" fmla="*/ 1624012 w 1624012"/>
              <a:gd name="connsiteY4" fmla="*/ 1869282 h 1869282"/>
              <a:gd name="connsiteX5" fmla="*/ 1624012 w 1624012"/>
              <a:gd name="connsiteY5" fmla="*/ 1869282 h 1869282"/>
              <a:gd name="connsiteX6" fmla="*/ 1624012 w 1624012"/>
              <a:gd name="connsiteY6" fmla="*/ 1869282 h 1869282"/>
              <a:gd name="connsiteX7" fmla="*/ 809625 w 1624012"/>
              <a:gd name="connsiteY7" fmla="*/ 1790699 h 1869282"/>
              <a:gd name="connsiteX8" fmla="*/ 0 w 1624012"/>
              <a:gd name="connsiteY8" fmla="*/ 1869282 h 1869282"/>
              <a:gd name="connsiteX9" fmla="*/ 0 w 1624012"/>
              <a:gd name="connsiteY9" fmla="*/ 1869282 h 1869282"/>
              <a:gd name="connsiteX10" fmla="*/ 0 w 1624012"/>
              <a:gd name="connsiteY10" fmla="*/ 1869282 h 1869282"/>
              <a:gd name="connsiteX11" fmla="*/ 0 w 1624012"/>
              <a:gd name="connsiteY11" fmla="*/ 806452 h 1869282"/>
              <a:gd name="connsiteX12" fmla="*/ 236205 w 1624012"/>
              <a:gd name="connsiteY12" fmla="*/ 236204 h 1869282"/>
              <a:gd name="connsiteX13" fmla="*/ 806453 w 1624012"/>
              <a:gd name="connsiteY13" fmla="*/ 1 h 1869282"/>
              <a:gd name="connsiteX14" fmla="*/ 806452 w 1624012"/>
              <a:gd name="connsiteY14" fmla="*/ 0 h 1869282"/>
              <a:gd name="connsiteX0" fmla="*/ 806453 w 1624012"/>
              <a:gd name="connsiteY0" fmla="*/ 1 h 1869282"/>
              <a:gd name="connsiteX1" fmla="*/ 817560 w 1624012"/>
              <a:gd name="connsiteY1" fmla="*/ 0 h 1869282"/>
              <a:gd name="connsiteX2" fmla="*/ 1387808 w 1624012"/>
              <a:gd name="connsiteY2" fmla="*/ 236205 h 1869282"/>
              <a:gd name="connsiteX3" fmla="*/ 1624011 w 1624012"/>
              <a:gd name="connsiteY3" fmla="*/ 806453 h 1869282"/>
              <a:gd name="connsiteX4" fmla="*/ 1624012 w 1624012"/>
              <a:gd name="connsiteY4" fmla="*/ 1869282 h 1869282"/>
              <a:gd name="connsiteX5" fmla="*/ 1624012 w 1624012"/>
              <a:gd name="connsiteY5" fmla="*/ 1869282 h 1869282"/>
              <a:gd name="connsiteX6" fmla="*/ 1624012 w 1624012"/>
              <a:gd name="connsiteY6" fmla="*/ 1869282 h 1869282"/>
              <a:gd name="connsiteX7" fmla="*/ 809625 w 1624012"/>
              <a:gd name="connsiteY7" fmla="*/ 1790699 h 1869282"/>
              <a:gd name="connsiteX8" fmla="*/ 0 w 1624012"/>
              <a:gd name="connsiteY8" fmla="*/ 1869282 h 1869282"/>
              <a:gd name="connsiteX9" fmla="*/ 0 w 1624012"/>
              <a:gd name="connsiteY9" fmla="*/ 1869282 h 1869282"/>
              <a:gd name="connsiteX10" fmla="*/ 0 w 1624012"/>
              <a:gd name="connsiteY10" fmla="*/ 1869282 h 1869282"/>
              <a:gd name="connsiteX11" fmla="*/ 0 w 1624012"/>
              <a:gd name="connsiteY11" fmla="*/ 806452 h 1869282"/>
              <a:gd name="connsiteX12" fmla="*/ 236205 w 1624012"/>
              <a:gd name="connsiteY12" fmla="*/ 236204 h 1869282"/>
              <a:gd name="connsiteX13" fmla="*/ 806453 w 1624012"/>
              <a:gd name="connsiteY13" fmla="*/ 1 h 1869282"/>
              <a:gd name="connsiteX0" fmla="*/ 806453 w 1624012"/>
              <a:gd name="connsiteY0" fmla="*/ 1 h 1958650"/>
              <a:gd name="connsiteX1" fmla="*/ 817560 w 1624012"/>
              <a:gd name="connsiteY1" fmla="*/ 89368 h 1958650"/>
              <a:gd name="connsiteX2" fmla="*/ 1387808 w 1624012"/>
              <a:gd name="connsiteY2" fmla="*/ 325573 h 1958650"/>
              <a:gd name="connsiteX3" fmla="*/ 1624011 w 1624012"/>
              <a:gd name="connsiteY3" fmla="*/ 895821 h 1958650"/>
              <a:gd name="connsiteX4" fmla="*/ 1624012 w 1624012"/>
              <a:gd name="connsiteY4" fmla="*/ 1958650 h 1958650"/>
              <a:gd name="connsiteX5" fmla="*/ 1624012 w 1624012"/>
              <a:gd name="connsiteY5" fmla="*/ 1958650 h 1958650"/>
              <a:gd name="connsiteX6" fmla="*/ 1624012 w 1624012"/>
              <a:gd name="connsiteY6" fmla="*/ 1958650 h 1958650"/>
              <a:gd name="connsiteX7" fmla="*/ 809625 w 1624012"/>
              <a:gd name="connsiteY7" fmla="*/ 1880067 h 1958650"/>
              <a:gd name="connsiteX8" fmla="*/ 0 w 1624012"/>
              <a:gd name="connsiteY8" fmla="*/ 1958650 h 1958650"/>
              <a:gd name="connsiteX9" fmla="*/ 0 w 1624012"/>
              <a:gd name="connsiteY9" fmla="*/ 1958650 h 1958650"/>
              <a:gd name="connsiteX10" fmla="*/ 0 w 1624012"/>
              <a:gd name="connsiteY10" fmla="*/ 1958650 h 1958650"/>
              <a:gd name="connsiteX11" fmla="*/ 0 w 1624012"/>
              <a:gd name="connsiteY11" fmla="*/ 895820 h 1958650"/>
              <a:gd name="connsiteX12" fmla="*/ 236205 w 1624012"/>
              <a:gd name="connsiteY12" fmla="*/ 325572 h 1958650"/>
              <a:gd name="connsiteX13" fmla="*/ 806453 w 1624012"/>
              <a:gd name="connsiteY13" fmla="*/ 1 h 1958650"/>
              <a:gd name="connsiteX0" fmla="*/ 806453 w 1624012"/>
              <a:gd name="connsiteY0" fmla="*/ 1 h 1958650"/>
              <a:gd name="connsiteX1" fmla="*/ 1387808 w 1624012"/>
              <a:gd name="connsiteY1" fmla="*/ 325573 h 1958650"/>
              <a:gd name="connsiteX2" fmla="*/ 1624011 w 1624012"/>
              <a:gd name="connsiteY2" fmla="*/ 895821 h 1958650"/>
              <a:gd name="connsiteX3" fmla="*/ 1624012 w 1624012"/>
              <a:gd name="connsiteY3" fmla="*/ 1958650 h 1958650"/>
              <a:gd name="connsiteX4" fmla="*/ 1624012 w 1624012"/>
              <a:gd name="connsiteY4" fmla="*/ 1958650 h 1958650"/>
              <a:gd name="connsiteX5" fmla="*/ 1624012 w 1624012"/>
              <a:gd name="connsiteY5" fmla="*/ 1958650 h 1958650"/>
              <a:gd name="connsiteX6" fmla="*/ 809625 w 1624012"/>
              <a:gd name="connsiteY6" fmla="*/ 1880067 h 1958650"/>
              <a:gd name="connsiteX7" fmla="*/ 0 w 1624012"/>
              <a:gd name="connsiteY7" fmla="*/ 1958650 h 1958650"/>
              <a:gd name="connsiteX8" fmla="*/ 0 w 1624012"/>
              <a:gd name="connsiteY8" fmla="*/ 1958650 h 1958650"/>
              <a:gd name="connsiteX9" fmla="*/ 0 w 1624012"/>
              <a:gd name="connsiteY9" fmla="*/ 1958650 h 1958650"/>
              <a:gd name="connsiteX10" fmla="*/ 0 w 1624012"/>
              <a:gd name="connsiteY10" fmla="*/ 895820 h 1958650"/>
              <a:gd name="connsiteX11" fmla="*/ 236205 w 1624012"/>
              <a:gd name="connsiteY11" fmla="*/ 325572 h 1958650"/>
              <a:gd name="connsiteX12" fmla="*/ 806453 w 1624012"/>
              <a:gd name="connsiteY12" fmla="*/ 1 h 1958650"/>
              <a:gd name="connsiteX0" fmla="*/ 806453 w 1624012"/>
              <a:gd name="connsiteY0" fmla="*/ 1 h 1958650"/>
              <a:gd name="connsiteX1" fmla="*/ 1387808 w 1624012"/>
              <a:gd name="connsiteY1" fmla="*/ 325573 h 1958650"/>
              <a:gd name="connsiteX2" fmla="*/ 1624011 w 1624012"/>
              <a:gd name="connsiteY2" fmla="*/ 895821 h 1958650"/>
              <a:gd name="connsiteX3" fmla="*/ 1624012 w 1624012"/>
              <a:gd name="connsiteY3" fmla="*/ 1958650 h 1958650"/>
              <a:gd name="connsiteX4" fmla="*/ 1624012 w 1624012"/>
              <a:gd name="connsiteY4" fmla="*/ 1958650 h 1958650"/>
              <a:gd name="connsiteX5" fmla="*/ 1624012 w 1624012"/>
              <a:gd name="connsiteY5" fmla="*/ 1958650 h 1958650"/>
              <a:gd name="connsiteX6" fmla="*/ 809625 w 1624012"/>
              <a:gd name="connsiteY6" fmla="*/ 1880067 h 1958650"/>
              <a:gd name="connsiteX7" fmla="*/ 0 w 1624012"/>
              <a:gd name="connsiteY7" fmla="*/ 1958650 h 1958650"/>
              <a:gd name="connsiteX8" fmla="*/ 0 w 1624012"/>
              <a:gd name="connsiteY8" fmla="*/ 1958650 h 1958650"/>
              <a:gd name="connsiteX9" fmla="*/ 0 w 1624012"/>
              <a:gd name="connsiteY9" fmla="*/ 1958650 h 1958650"/>
              <a:gd name="connsiteX10" fmla="*/ 0 w 1624012"/>
              <a:gd name="connsiteY10" fmla="*/ 895820 h 1958650"/>
              <a:gd name="connsiteX11" fmla="*/ 236205 w 1624012"/>
              <a:gd name="connsiteY11" fmla="*/ 325572 h 1958650"/>
              <a:gd name="connsiteX12" fmla="*/ 806453 w 1624012"/>
              <a:gd name="connsiteY12" fmla="*/ 1 h 1958650"/>
              <a:gd name="connsiteX0" fmla="*/ 825503 w 1624012"/>
              <a:gd name="connsiteY0" fmla="*/ 1 h 1961132"/>
              <a:gd name="connsiteX1" fmla="*/ 1387808 w 1624012"/>
              <a:gd name="connsiteY1" fmla="*/ 328055 h 1961132"/>
              <a:gd name="connsiteX2" fmla="*/ 1624011 w 1624012"/>
              <a:gd name="connsiteY2" fmla="*/ 898303 h 1961132"/>
              <a:gd name="connsiteX3" fmla="*/ 1624012 w 1624012"/>
              <a:gd name="connsiteY3" fmla="*/ 1961132 h 1961132"/>
              <a:gd name="connsiteX4" fmla="*/ 1624012 w 1624012"/>
              <a:gd name="connsiteY4" fmla="*/ 1961132 h 1961132"/>
              <a:gd name="connsiteX5" fmla="*/ 1624012 w 1624012"/>
              <a:gd name="connsiteY5" fmla="*/ 1961132 h 1961132"/>
              <a:gd name="connsiteX6" fmla="*/ 809625 w 1624012"/>
              <a:gd name="connsiteY6" fmla="*/ 1882549 h 1961132"/>
              <a:gd name="connsiteX7" fmla="*/ 0 w 1624012"/>
              <a:gd name="connsiteY7" fmla="*/ 1961132 h 1961132"/>
              <a:gd name="connsiteX8" fmla="*/ 0 w 1624012"/>
              <a:gd name="connsiteY8" fmla="*/ 1961132 h 1961132"/>
              <a:gd name="connsiteX9" fmla="*/ 0 w 1624012"/>
              <a:gd name="connsiteY9" fmla="*/ 1961132 h 1961132"/>
              <a:gd name="connsiteX10" fmla="*/ 0 w 1624012"/>
              <a:gd name="connsiteY10" fmla="*/ 898302 h 1961132"/>
              <a:gd name="connsiteX11" fmla="*/ 236205 w 1624012"/>
              <a:gd name="connsiteY11" fmla="*/ 328054 h 1961132"/>
              <a:gd name="connsiteX12" fmla="*/ 825503 w 1624012"/>
              <a:gd name="connsiteY12" fmla="*/ 1 h 1961132"/>
              <a:gd name="connsiteX0" fmla="*/ 825503 w 1624012"/>
              <a:gd name="connsiteY0" fmla="*/ 1 h 1961132"/>
              <a:gd name="connsiteX1" fmla="*/ 1387808 w 1624012"/>
              <a:gd name="connsiteY1" fmla="*/ 328055 h 1961132"/>
              <a:gd name="connsiteX2" fmla="*/ 1624011 w 1624012"/>
              <a:gd name="connsiteY2" fmla="*/ 1002565 h 1961132"/>
              <a:gd name="connsiteX3" fmla="*/ 1624012 w 1624012"/>
              <a:gd name="connsiteY3" fmla="*/ 1961132 h 1961132"/>
              <a:gd name="connsiteX4" fmla="*/ 1624012 w 1624012"/>
              <a:gd name="connsiteY4" fmla="*/ 1961132 h 1961132"/>
              <a:gd name="connsiteX5" fmla="*/ 1624012 w 1624012"/>
              <a:gd name="connsiteY5" fmla="*/ 1961132 h 1961132"/>
              <a:gd name="connsiteX6" fmla="*/ 809625 w 1624012"/>
              <a:gd name="connsiteY6" fmla="*/ 1882549 h 1961132"/>
              <a:gd name="connsiteX7" fmla="*/ 0 w 1624012"/>
              <a:gd name="connsiteY7" fmla="*/ 1961132 h 1961132"/>
              <a:gd name="connsiteX8" fmla="*/ 0 w 1624012"/>
              <a:gd name="connsiteY8" fmla="*/ 1961132 h 1961132"/>
              <a:gd name="connsiteX9" fmla="*/ 0 w 1624012"/>
              <a:gd name="connsiteY9" fmla="*/ 1961132 h 1961132"/>
              <a:gd name="connsiteX10" fmla="*/ 0 w 1624012"/>
              <a:gd name="connsiteY10" fmla="*/ 898302 h 1961132"/>
              <a:gd name="connsiteX11" fmla="*/ 236205 w 1624012"/>
              <a:gd name="connsiteY11" fmla="*/ 328054 h 1961132"/>
              <a:gd name="connsiteX12" fmla="*/ 825503 w 1624012"/>
              <a:gd name="connsiteY12" fmla="*/ 1 h 1961132"/>
              <a:gd name="connsiteX0" fmla="*/ 825503 w 1626393"/>
              <a:gd name="connsiteY0" fmla="*/ 1 h 1961132"/>
              <a:gd name="connsiteX1" fmla="*/ 1387808 w 1626393"/>
              <a:gd name="connsiteY1" fmla="*/ 328055 h 1961132"/>
              <a:gd name="connsiteX2" fmla="*/ 1626392 w 1626393"/>
              <a:gd name="connsiteY2" fmla="*/ 1168890 h 1961132"/>
              <a:gd name="connsiteX3" fmla="*/ 1624012 w 1626393"/>
              <a:gd name="connsiteY3" fmla="*/ 1961132 h 1961132"/>
              <a:gd name="connsiteX4" fmla="*/ 1624012 w 1626393"/>
              <a:gd name="connsiteY4" fmla="*/ 1961132 h 1961132"/>
              <a:gd name="connsiteX5" fmla="*/ 1624012 w 1626393"/>
              <a:gd name="connsiteY5" fmla="*/ 1961132 h 1961132"/>
              <a:gd name="connsiteX6" fmla="*/ 809625 w 1626393"/>
              <a:gd name="connsiteY6" fmla="*/ 1882549 h 1961132"/>
              <a:gd name="connsiteX7" fmla="*/ 0 w 1626393"/>
              <a:gd name="connsiteY7" fmla="*/ 1961132 h 1961132"/>
              <a:gd name="connsiteX8" fmla="*/ 0 w 1626393"/>
              <a:gd name="connsiteY8" fmla="*/ 1961132 h 1961132"/>
              <a:gd name="connsiteX9" fmla="*/ 0 w 1626393"/>
              <a:gd name="connsiteY9" fmla="*/ 1961132 h 1961132"/>
              <a:gd name="connsiteX10" fmla="*/ 0 w 1626393"/>
              <a:gd name="connsiteY10" fmla="*/ 898302 h 1961132"/>
              <a:gd name="connsiteX11" fmla="*/ 236205 w 1626393"/>
              <a:gd name="connsiteY11" fmla="*/ 328054 h 1961132"/>
              <a:gd name="connsiteX12" fmla="*/ 825503 w 1626393"/>
              <a:gd name="connsiteY12" fmla="*/ 1 h 1961132"/>
              <a:gd name="connsiteX0" fmla="*/ 825503 w 1626392"/>
              <a:gd name="connsiteY0" fmla="*/ 140139 h 2101270"/>
              <a:gd name="connsiteX1" fmla="*/ 1626392 w 1626392"/>
              <a:gd name="connsiteY1" fmla="*/ 1309028 h 2101270"/>
              <a:gd name="connsiteX2" fmla="*/ 1624012 w 1626392"/>
              <a:gd name="connsiteY2" fmla="*/ 2101270 h 2101270"/>
              <a:gd name="connsiteX3" fmla="*/ 1624012 w 1626392"/>
              <a:gd name="connsiteY3" fmla="*/ 2101270 h 2101270"/>
              <a:gd name="connsiteX4" fmla="*/ 1624012 w 1626392"/>
              <a:gd name="connsiteY4" fmla="*/ 2101270 h 2101270"/>
              <a:gd name="connsiteX5" fmla="*/ 809625 w 1626392"/>
              <a:gd name="connsiteY5" fmla="*/ 2022687 h 2101270"/>
              <a:gd name="connsiteX6" fmla="*/ 0 w 1626392"/>
              <a:gd name="connsiteY6" fmla="*/ 2101270 h 2101270"/>
              <a:gd name="connsiteX7" fmla="*/ 0 w 1626392"/>
              <a:gd name="connsiteY7" fmla="*/ 2101270 h 2101270"/>
              <a:gd name="connsiteX8" fmla="*/ 0 w 1626392"/>
              <a:gd name="connsiteY8" fmla="*/ 2101270 h 2101270"/>
              <a:gd name="connsiteX9" fmla="*/ 0 w 1626392"/>
              <a:gd name="connsiteY9" fmla="*/ 1038440 h 2101270"/>
              <a:gd name="connsiteX10" fmla="*/ 236205 w 1626392"/>
              <a:gd name="connsiteY10" fmla="*/ 468192 h 2101270"/>
              <a:gd name="connsiteX11" fmla="*/ 825503 w 1626392"/>
              <a:gd name="connsiteY11" fmla="*/ 140139 h 2101270"/>
              <a:gd name="connsiteX0" fmla="*/ 825503 w 1624012"/>
              <a:gd name="connsiteY0" fmla="*/ 136829 h 2097960"/>
              <a:gd name="connsiteX1" fmla="*/ 1547811 w 1624012"/>
              <a:gd name="connsiteY1" fmla="*/ 1285859 h 2097960"/>
              <a:gd name="connsiteX2" fmla="*/ 1624012 w 1624012"/>
              <a:gd name="connsiteY2" fmla="*/ 2097960 h 2097960"/>
              <a:gd name="connsiteX3" fmla="*/ 1624012 w 1624012"/>
              <a:gd name="connsiteY3" fmla="*/ 2097960 h 2097960"/>
              <a:gd name="connsiteX4" fmla="*/ 1624012 w 1624012"/>
              <a:gd name="connsiteY4" fmla="*/ 2097960 h 2097960"/>
              <a:gd name="connsiteX5" fmla="*/ 809625 w 1624012"/>
              <a:gd name="connsiteY5" fmla="*/ 2019377 h 2097960"/>
              <a:gd name="connsiteX6" fmla="*/ 0 w 1624012"/>
              <a:gd name="connsiteY6" fmla="*/ 2097960 h 2097960"/>
              <a:gd name="connsiteX7" fmla="*/ 0 w 1624012"/>
              <a:gd name="connsiteY7" fmla="*/ 2097960 h 2097960"/>
              <a:gd name="connsiteX8" fmla="*/ 0 w 1624012"/>
              <a:gd name="connsiteY8" fmla="*/ 2097960 h 2097960"/>
              <a:gd name="connsiteX9" fmla="*/ 0 w 1624012"/>
              <a:gd name="connsiteY9" fmla="*/ 1035130 h 2097960"/>
              <a:gd name="connsiteX10" fmla="*/ 236205 w 1624012"/>
              <a:gd name="connsiteY10" fmla="*/ 464882 h 2097960"/>
              <a:gd name="connsiteX11" fmla="*/ 825503 w 1624012"/>
              <a:gd name="connsiteY11" fmla="*/ 136829 h 2097960"/>
              <a:gd name="connsiteX0" fmla="*/ 825503 w 1624012"/>
              <a:gd name="connsiteY0" fmla="*/ 133933 h 2095064"/>
              <a:gd name="connsiteX1" fmla="*/ 1597817 w 1624012"/>
              <a:gd name="connsiteY1" fmla="*/ 1265586 h 2095064"/>
              <a:gd name="connsiteX2" fmla="*/ 1624012 w 1624012"/>
              <a:gd name="connsiteY2" fmla="*/ 2095064 h 2095064"/>
              <a:gd name="connsiteX3" fmla="*/ 1624012 w 1624012"/>
              <a:gd name="connsiteY3" fmla="*/ 2095064 h 2095064"/>
              <a:gd name="connsiteX4" fmla="*/ 1624012 w 1624012"/>
              <a:gd name="connsiteY4" fmla="*/ 2095064 h 2095064"/>
              <a:gd name="connsiteX5" fmla="*/ 809625 w 1624012"/>
              <a:gd name="connsiteY5" fmla="*/ 2016481 h 2095064"/>
              <a:gd name="connsiteX6" fmla="*/ 0 w 1624012"/>
              <a:gd name="connsiteY6" fmla="*/ 2095064 h 2095064"/>
              <a:gd name="connsiteX7" fmla="*/ 0 w 1624012"/>
              <a:gd name="connsiteY7" fmla="*/ 2095064 h 2095064"/>
              <a:gd name="connsiteX8" fmla="*/ 0 w 1624012"/>
              <a:gd name="connsiteY8" fmla="*/ 2095064 h 2095064"/>
              <a:gd name="connsiteX9" fmla="*/ 0 w 1624012"/>
              <a:gd name="connsiteY9" fmla="*/ 1032234 h 2095064"/>
              <a:gd name="connsiteX10" fmla="*/ 236205 w 1624012"/>
              <a:gd name="connsiteY10" fmla="*/ 461986 h 2095064"/>
              <a:gd name="connsiteX11" fmla="*/ 825503 w 1624012"/>
              <a:gd name="connsiteY11" fmla="*/ 133933 h 2095064"/>
              <a:gd name="connsiteX0" fmla="*/ 825503 w 1643061"/>
              <a:gd name="connsiteY0" fmla="*/ 133933 h 2095064"/>
              <a:gd name="connsiteX1" fmla="*/ 1597817 w 1643061"/>
              <a:gd name="connsiteY1" fmla="*/ 1265586 h 2095064"/>
              <a:gd name="connsiteX2" fmla="*/ 1624012 w 1643061"/>
              <a:gd name="connsiteY2" fmla="*/ 2095064 h 2095064"/>
              <a:gd name="connsiteX3" fmla="*/ 1624012 w 1643061"/>
              <a:gd name="connsiteY3" fmla="*/ 2095064 h 2095064"/>
              <a:gd name="connsiteX4" fmla="*/ 1624012 w 1643061"/>
              <a:gd name="connsiteY4" fmla="*/ 2095064 h 2095064"/>
              <a:gd name="connsiteX5" fmla="*/ 809625 w 1643061"/>
              <a:gd name="connsiteY5" fmla="*/ 2016481 h 2095064"/>
              <a:gd name="connsiteX6" fmla="*/ 0 w 1643061"/>
              <a:gd name="connsiteY6" fmla="*/ 2095064 h 2095064"/>
              <a:gd name="connsiteX7" fmla="*/ 0 w 1643061"/>
              <a:gd name="connsiteY7" fmla="*/ 2095064 h 2095064"/>
              <a:gd name="connsiteX8" fmla="*/ 0 w 1643061"/>
              <a:gd name="connsiteY8" fmla="*/ 2095064 h 2095064"/>
              <a:gd name="connsiteX9" fmla="*/ 0 w 1643061"/>
              <a:gd name="connsiteY9" fmla="*/ 1032234 h 2095064"/>
              <a:gd name="connsiteX10" fmla="*/ 236205 w 1643061"/>
              <a:gd name="connsiteY10" fmla="*/ 461986 h 2095064"/>
              <a:gd name="connsiteX11" fmla="*/ 825503 w 1643061"/>
              <a:gd name="connsiteY11" fmla="*/ 133933 h 2095064"/>
              <a:gd name="connsiteX0" fmla="*/ 825503 w 1643061"/>
              <a:gd name="connsiteY0" fmla="*/ 133933 h 2095064"/>
              <a:gd name="connsiteX1" fmla="*/ 1597817 w 1643061"/>
              <a:gd name="connsiteY1" fmla="*/ 1265586 h 2095064"/>
              <a:gd name="connsiteX2" fmla="*/ 1624012 w 1643061"/>
              <a:gd name="connsiteY2" fmla="*/ 2095064 h 2095064"/>
              <a:gd name="connsiteX3" fmla="*/ 1624012 w 1643061"/>
              <a:gd name="connsiteY3" fmla="*/ 2095064 h 2095064"/>
              <a:gd name="connsiteX4" fmla="*/ 1624012 w 1643061"/>
              <a:gd name="connsiteY4" fmla="*/ 2095064 h 2095064"/>
              <a:gd name="connsiteX5" fmla="*/ 809625 w 1643061"/>
              <a:gd name="connsiteY5" fmla="*/ 2016481 h 2095064"/>
              <a:gd name="connsiteX6" fmla="*/ 0 w 1643061"/>
              <a:gd name="connsiteY6" fmla="*/ 2095064 h 2095064"/>
              <a:gd name="connsiteX7" fmla="*/ 0 w 1643061"/>
              <a:gd name="connsiteY7" fmla="*/ 2095064 h 2095064"/>
              <a:gd name="connsiteX8" fmla="*/ 0 w 1643061"/>
              <a:gd name="connsiteY8" fmla="*/ 2095064 h 2095064"/>
              <a:gd name="connsiteX9" fmla="*/ 4762 w 1643061"/>
              <a:gd name="connsiteY9" fmla="*/ 1282961 h 2095064"/>
              <a:gd name="connsiteX10" fmla="*/ 236205 w 1643061"/>
              <a:gd name="connsiteY10" fmla="*/ 461986 h 2095064"/>
              <a:gd name="connsiteX11" fmla="*/ 825503 w 1643061"/>
              <a:gd name="connsiteY11" fmla="*/ 133933 h 2095064"/>
              <a:gd name="connsiteX0" fmla="*/ 825503 w 1643061"/>
              <a:gd name="connsiteY0" fmla="*/ 133933 h 2095064"/>
              <a:gd name="connsiteX1" fmla="*/ 1597817 w 1643061"/>
              <a:gd name="connsiteY1" fmla="*/ 1265586 h 2095064"/>
              <a:gd name="connsiteX2" fmla="*/ 1624012 w 1643061"/>
              <a:gd name="connsiteY2" fmla="*/ 2095064 h 2095064"/>
              <a:gd name="connsiteX3" fmla="*/ 1624012 w 1643061"/>
              <a:gd name="connsiteY3" fmla="*/ 2095064 h 2095064"/>
              <a:gd name="connsiteX4" fmla="*/ 1624012 w 1643061"/>
              <a:gd name="connsiteY4" fmla="*/ 2095064 h 2095064"/>
              <a:gd name="connsiteX5" fmla="*/ 809625 w 1643061"/>
              <a:gd name="connsiteY5" fmla="*/ 2016481 h 2095064"/>
              <a:gd name="connsiteX6" fmla="*/ 0 w 1643061"/>
              <a:gd name="connsiteY6" fmla="*/ 2095064 h 2095064"/>
              <a:gd name="connsiteX7" fmla="*/ 0 w 1643061"/>
              <a:gd name="connsiteY7" fmla="*/ 2095064 h 2095064"/>
              <a:gd name="connsiteX8" fmla="*/ 0 w 1643061"/>
              <a:gd name="connsiteY8" fmla="*/ 2095064 h 2095064"/>
              <a:gd name="connsiteX9" fmla="*/ 21431 w 1643061"/>
              <a:gd name="connsiteY9" fmla="*/ 1282961 h 2095064"/>
              <a:gd name="connsiteX10" fmla="*/ 236205 w 1643061"/>
              <a:gd name="connsiteY10" fmla="*/ 461986 h 2095064"/>
              <a:gd name="connsiteX11" fmla="*/ 825503 w 1643061"/>
              <a:gd name="connsiteY11" fmla="*/ 133933 h 2095064"/>
              <a:gd name="connsiteX0" fmla="*/ 825503 w 1643061"/>
              <a:gd name="connsiteY0" fmla="*/ 133933 h 2095064"/>
              <a:gd name="connsiteX1" fmla="*/ 1597817 w 1643061"/>
              <a:gd name="connsiteY1" fmla="*/ 1265586 h 2095064"/>
              <a:gd name="connsiteX2" fmla="*/ 1624012 w 1643061"/>
              <a:gd name="connsiteY2" fmla="*/ 2095064 h 2095064"/>
              <a:gd name="connsiteX3" fmla="*/ 1624012 w 1643061"/>
              <a:gd name="connsiteY3" fmla="*/ 2095064 h 2095064"/>
              <a:gd name="connsiteX4" fmla="*/ 1624012 w 1643061"/>
              <a:gd name="connsiteY4" fmla="*/ 2095064 h 2095064"/>
              <a:gd name="connsiteX5" fmla="*/ 809625 w 1643061"/>
              <a:gd name="connsiteY5" fmla="*/ 2016481 h 2095064"/>
              <a:gd name="connsiteX6" fmla="*/ 0 w 1643061"/>
              <a:gd name="connsiteY6" fmla="*/ 2095064 h 2095064"/>
              <a:gd name="connsiteX7" fmla="*/ 0 w 1643061"/>
              <a:gd name="connsiteY7" fmla="*/ 2095064 h 2095064"/>
              <a:gd name="connsiteX8" fmla="*/ 0 w 1643061"/>
              <a:gd name="connsiteY8" fmla="*/ 2095064 h 2095064"/>
              <a:gd name="connsiteX9" fmla="*/ 2381 w 1643061"/>
              <a:gd name="connsiteY9" fmla="*/ 1282961 h 2095064"/>
              <a:gd name="connsiteX10" fmla="*/ 236205 w 1643061"/>
              <a:gd name="connsiteY10" fmla="*/ 461986 h 2095064"/>
              <a:gd name="connsiteX11" fmla="*/ 825503 w 1643061"/>
              <a:gd name="connsiteY11" fmla="*/ 133933 h 2095064"/>
              <a:gd name="connsiteX0" fmla="*/ 825503 w 1643061"/>
              <a:gd name="connsiteY0" fmla="*/ 133933 h 2095064"/>
              <a:gd name="connsiteX1" fmla="*/ 1597817 w 1643061"/>
              <a:gd name="connsiteY1" fmla="*/ 1265586 h 2095064"/>
              <a:gd name="connsiteX2" fmla="*/ 1624012 w 1643061"/>
              <a:gd name="connsiteY2" fmla="*/ 2095064 h 2095064"/>
              <a:gd name="connsiteX3" fmla="*/ 1624012 w 1643061"/>
              <a:gd name="connsiteY3" fmla="*/ 2095064 h 2095064"/>
              <a:gd name="connsiteX4" fmla="*/ 1624012 w 1643061"/>
              <a:gd name="connsiteY4" fmla="*/ 2095064 h 2095064"/>
              <a:gd name="connsiteX5" fmla="*/ 809625 w 1643061"/>
              <a:gd name="connsiteY5" fmla="*/ 2016481 h 2095064"/>
              <a:gd name="connsiteX6" fmla="*/ 0 w 1643061"/>
              <a:gd name="connsiteY6" fmla="*/ 2095064 h 2095064"/>
              <a:gd name="connsiteX7" fmla="*/ 0 w 1643061"/>
              <a:gd name="connsiteY7" fmla="*/ 2095064 h 2095064"/>
              <a:gd name="connsiteX8" fmla="*/ 0 w 1643061"/>
              <a:gd name="connsiteY8" fmla="*/ 2095064 h 2095064"/>
              <a:gd name="connsiteX9" fmla="*/ 2381 w 1643061"/>
              <a:gd name="connsiteY9" fmla="*/ 1282961 h 2095064"/>
              <a:gd name="connsiteX10" fmla="*/ 236205 w 1643061"/>
              <a:gd name="connsiteY10" fmla="*/ 461986 h 2095064"/>
              <a:gd name="connsiteX11" fmla="*/ 825503 w 1643061"/>
              <a:gd name="connsiteY11" fmla="*/ 133933 h 2095064"/>
              <a:gd name="connsiteX0" fmla="*/ 825503 w 1643061"/>
              <a:gd name="connsiteY0" fmla="*/ 0 h 1961131"/>
              <a:gd name="connsiteX1" fmla="*/ 1597817 w 1643061"/>
              <a:gd name="connsiteY1" fmla="*/ 1131653 h 1961131"/>
              <a:gd name="connsiteX2" fmla="*/ 1624012 w 1643061"/>
              <a:gd name="connsiteY2" fmla="*/ 1961131 h 1961131"/>
              <a:gd name="connsiteX3" fmla="*/ 1624012 w 1643061"/>
              <a:gd name="connsiteY3" fmla="*/ 1961131 h 1961131"/>
              <a:gd name="connsiteX4" fmla="*/ 1624012 w 1643061"/>
              <a:gd name="connsiteY4" fmla="*/ 1961131 h 1961131"/>
              <a:gd name="connsiteX5" fmla="*/ 809625 w 1643061"/>
              <a:gd name="connsiteY5" fmla="*/ 1882548 h 1961131"/>
              <a:gd name="connsiteX6" fmla="*/ 0 w 1643061"/>
              <a:gd name="connsiteY6" fmla="*/ 1961131 h 1961131"/>
              <a:gd name="connsiteX7" fmla="*/ 0 w 1643061"/>
              <a:gd name="connsiteY7" fmla="*/ 1961131 h 1961131"/>
              <a:gd name="connsiteX8" fmla="*/ 0 w 1643061"/>
              <a:gd name="connsiteY8" fmla="*/ 1961131 h 1961131"/>
              <a:gd name="connsiteX9" fmla="*/ 2381 w 1643061"/>
              <a:gd name="connsiteY9" fmla="*/ 1149028 h 1961131"/>
              <a:gd name="connsiteX10" fmla="*/ 825503 w 1643061"/>
              <a:gd name="connsiteY10" fmla="*/ 0 h 1961131"/>
              <a:gd name="connsiteX0" fmla="*/ 825503 w 1643061"/>
              <a:gd name="connsiteY0" fmla="*/ 133933 h 2095064"/>
              <a:gd name="connsiteX1" fmla="*/ 1597817 w 1643061"/>
              <a:gd name="connsiteY1" fmla="*/ 1265586 h 2095064"/>
              <a:gd name="connsiteX2" fmla="*/ 1624012 w 1643061"/>
              <a:gd name="connsiteY2" fmla="*/ 2095064 h 2095064"/>
              <a:gd name="connsiteX3" fmla="*/ 1624012 w 1643061"/>
              <a:gd name="connsiteY3" fmla="*/ 2095064 h 2095064"/>
              <a:gd name="connsiteX4" fmla="*/ 1624012 w 1643061"/>
              <a:gd name="connsiteY4" fmla="*/ 2095064 h 2095064"/>
              <a:gd name="connsiteX5" fmla="*/ 809625 w 1643061"/>
              <a:gd name="connsiteY5" fmla="*/ 2016481 h 2095064"/>
              <a:gd name="connsiteX6" fmla="*/ 0 w 1643061"/>
              <a:gd name="connsiteY6" fmla="*/ 2095064 h 2095064"/>
              <a:gd name="connsiteX7" fmla="*/ 0 w 1643061"/>
              <a:gd name="connsiteY7" fmla="*/ 2095064 h 2095064"/>
              <a:gd name="connsiteX8" fmla="*/ 0 w 1643061"/>
              <a:gd name="connsiteY8" fmla="*/ 2095064 h 2095064"/>
              <a:gd name="connsiteX9" fmla="*/ 2381 w 1643061"/>
              <a:gd name="connsiteY9" fmla="*/ 1282961 h 2095064"/>
              <a:gd name="connsiteX10" fmla="*/ 825503 w 1643061"/>
              <a:gd name="connsiteY10" fmla="*/ 133933 h 2095064"/>
              <a:gd name="connsiteX0" fmla="*/ 825503 w 1643061"/>
              <a:gd name="connsiteY0" fmla="*/ 133933 h 2095064"/>
              <a:gd name="connsiteX1" fmla="*/ 1597817 w 1643061"/>
              <a:gd name="connsiteY1" fmla="*/ 1265586 h 2095064"/>
              <a:gd name="connsiteX2" fmla="*/ 1624012 w 1643061"/>
              <a:gd name="connsiteY2" fmla="*/ 2095064 h 2095064"/>
              <a:gd name="connsiteX3" fmla="*/ 1624012 w 1643061"/>
              <a:gd name="connsiteY3" fmla="*/ 2095064 h 2095064"/>
              <a:gd name="connsiteX4" fmla="*/ 1624012 w 1643061"/>
              <a:gd name="connsiteY4" fmla="*/ 2095064 h 2095064"/>
              <a:gd name="connsiteX5" fmla="*/ 809625 w 1643061"/>
              <a:gd name="connsiteY5" fmla="*/ 2016481 h 2095064"/>
              <a:gd name="connsiteX6" fmla="*/ 0 w 1643061"/>
              <a:gd name="connsiteY6" fmla="*/ 2095064 h 2095064"/>
              <a:gd name="connsiteX7" fmla="*/ 0 w 1643061"/>
              <a:gd name="connsiteY7" fmla="*/ 2095064 h 2095064"/>
              <a:gd name="connsiteX8" fmla="*/ 0 w 1643061"/>
              <a:gd name="connsiteY8" fmla="*/ 2095064 h 2095064"/>
              <a:gd name="connsiteX9" fmla="*/ 2381 w 1643061"/>
              <a:gd name="connsiteY9" fmla="*/ 1282961 h 2095064"/>
              <a:gd name="connsiteX10" fmla="*/ 825503 w 1643061"/>
              <a:gd name="connsiteY10" fmla="*/ 133933 h 2095064"/>
              <a:gd name="connsiteX0" fmla="*/ 825503 w 1643061"/>
              <a:gd name="connsiteY0" fmla="*/ 24018 h 1985149"/>
              <a:gd name="connsiteX1" fmla="*/ 1597817 w 1643061"/>
              <a:gd name="connsiteY1" fmla="*/ 1155671 h 1985149"/>
              <a:gd name="connsiteX2" fmla="*/ 1624012 w 1643061"/>
              <a:gd name="connsiteY2" fmla="*/ 1985149 h 1985149"/>
              <a:gd name="connsiteX3" fmla="*/ 1624012 w 1643061"/>
              <a:gd name="connsiteY3" fmla="*/ 1985149 h 1985149"/>
              <a:gd name="connsiteX4" fmla="*/ 1624012 w 1643061"/>
              <a:gd name="connsiteY4" fmla="*/ 1985149 h 1985149"/>
              <a:gd name="connsiteX5" fmla="*/ 809625 w 1643061"/>
              <a:gd name="connsiteY5" fmla="*/ 1906566 h 1985149"/>
              <a:gd name="connsiteX6" fmla="*/ 0 w 1643061"/>
              <a:gd name="connsiteY6" fmla="*/ 1985149 h 1985149"/>
              <a:gd name="connsiteX7" fmla="*/ 0 w 1643061"/>
              <a:gd name="connsiteY7" fmla="*/ 1985149 h 1985149"/>
              <a:gd name="connsiteX8" fmla="*/ 0 w 1643061"/>
              <a:gd name="connsiteY8" fmla="*/ 1985149 h 1985149"/>
              <a:gd name="connsiteX9" fmla="*/ 2381 w 1643061"/>
              <a:gd name="connsiteY9" fmla="*/ 1173046 h 1985149"/>
              <a:gd name="connsiteX10" fmla="*/ 825503 w 1643061"/>
              <a:gd name="connsiteY10" fmla="*/ 24018 h 1985149"/>
              <a:gd name="connsiteX0" fmla="*/ 825503 w 1643061"/>
              <a:gd name="connsiteY0" fmla="*/ 24018 h 1985149"/>
              <a:gd name="connsiteX1" fmla="*/ 1597817 w 1643061"/>
              <a:gd name="connsiteY1" fmla="*/ 1155671 h 1985149"/>
              <a:gd name="connsiteX2" fmla="*/ 1624012 w 1643061"/>
              <a:gd name="connsiteY2" fmla="*/ 1985149 h 1985149"/>
              <a:gd name="connsiteX3" fmla="*/ 1624012 w 1643061"/>
              <a:gd name="connsiteY3" fmla="*/ 1985149 h 1985149"/>
              <a:gd name="connsiteX4" fmla="*/ 1624012 w 1643061"/>
              <a:gd name="connsiteY4" fmla="*/ 1985149 h 1985149"/>
              <a:gd name="connsiteX5" fmla="*/ 809625 w 1643061"/>
              <a:gd name="connsiteY5" fmla="*/ 1906566 h 1985149"/>
              <a:gd name="connsiteX6" fmla="*/ 0 w 1643061"/>
              <a:gd name="connsiteY6" fmla="*/ 1985149 h 1985149"/>
              <a:gd name="connsiteX7" fmla="*/ 0 w 1643061"/>
              <a:gd name="connsiteY7" fmla="*/ 1985149 h 1985149"/>
              <a:gd name="connsiteX8" fmla="*/ 0 w 1643061"/>
              <a:gd name="connsiteY8" fmla="*/ 1985149 h 1985149"/>
              <a:gd name="connsiteX9" fmla="*/ 2381 w 1643061"/>
              <a:gd name="connsiteY9" fmla="*/ 1173046 h 1985149"/>
              <a:gd name="connsiteX10" fmla="*/ 825503 w 1643061"/>
              <a:gd name="connsiteY10" fmla="*/ 24018 h 1985149"/>
              <a:gd name="connsiteX0" fmla="*/ 825503 w 1643061"/>
              <a:gd name="connsiteY0" fmla="*/ 24018 h 1985149"/>
              <a:gd name="connsiteX1" fmla="*/ 1597817 w 1643061"/>
              <a:gd name="connsiteY1" fmla="*/ 1155671 h 1985149"/>
              <a:gd name="connsiteX2" fmla="*/ 1624012 w 1643061"/>
              <a:gd name="connsiteY2" fmla="*/ 1985149 h 1985149"/>
              <a:gd name="connsiteX3" fmla="*/ 1624012 w 1643061"/>
              <a:gd name="connsiteY3" fmla="*/ 1985149 h 1985149"/>
              <a:gd name="connsiteX4" fmla="*/ 1624012 w 1643061"/>
              <a:gd name="connsiteY4" fmla="*/ 1985149 h 1985149"/>
              <a:gd name="connsiteX5" fmla="*/ 809625 w 1643061"/>
              <a:gd name="connsiteY5" fmla="*/ 1906566 h 1985149"/>
              <a:gd name="connsiteX6" fmla="*/ 0 w 1643061"/>
              <a:gd name="connsiteY6" fmla="*/ 1985149 h 1985149"/>
              <a:gd name="connsiteX7" fmla="*/ 0 w 1643061"/>
              <a:gd name="connsiteY7" fmla="*/ 1985149 h 1985149"/>
              <a:gd name="connsiteX8" fmla="*/ 0 w 1643061"/>
              <a:gd name="connsiteY8" fmla="*/ 1985149 h 1985149"/>
              <a:gd name="connsiteX9" fmla="*/ 2381 w 1643061"/>
              <a:gd name="connsiteY9" fmla="*/ 1173046 h 1985149"/>
              <a:gd name="connsiteX10" fmla="*/ 825503 w 1643061"/>
              <a:gd name="connsiteY10" fmla="*/ 24018 h 1985149"/>
              <a:gd name="connsiteX0" fmla="*/ 825503 w 1643061"/>
              <a:gd name="connsiteY0" fmla="*/ 5085 h 1966216"/>
              <a:gd name="connsiteX1" fmla="*/ 1597817 w 1643061"/>
              <a:gd name="connsiteY1" fmla="*/ 1136738 h 1966216"/>
              <a:gd name="connsiteX2" fmla="*/ 1624012 w 1643061"/>
              <a:gd name="connsiteY2" fmla="*/ 1966216 h 1966216"/>
              <a:gd name="connsiteX3" fmla="*/ 1624012 w 1643061"/>
              <a:gd name="connsiteY3" fmla="*/ 1966216 h 1966216"/>
              <a:gd name="connsiteX4" fmla="*/ 1624012 w 1643061"/>
              <a:gd name="connsiteY4" fmla="*/ 1966216 h 1966216"/>
              <a:gd name="connsiteX5" fmla="*/ 809625 w 1643061"/>
              <a:gd name="connsiteY5" fmla="*/ 1887633 h 1966216"/>
              <a:gd name="connsiteX6" fmla="*/ 0 w 1643061"/>
              <a:gd name="connsiteY6" fmla="*/ 1966216 h 1966216"/>
              <a:gd name="connsiteX7" fmla="*/ 0 w 1643061"/>
              <a:gd name="connsiteY7" fmla="*/ 1966216 h 1966216"/>
              <a:gd name="connsiteX8" fmla="*/ 0 w 1643061"/>
              <a:gd name="connsiteY8" fmla="*/ 1966216 h 1966216"/>
              <a:gd name="connsiteX9" fmla="*/ 2381 w 1643061"/>
              <a:gd name="connsiteY9" fmla="*/ 1154113 h 1966216"/>
              <a:gd name="connsiteX10" fmla="*/ 825503 w 1643061"/>
              <a:gd name="connsiteY10" fmla="*/ 5085 h 1966216"/>
              <a:gd name="connsiteX0" fmla="*/ 960706 w 1778264"/>
              <a:gd name="connsiteY0" fmla="*/ 5085 h 1966216"/>
              <a:gd name="connsiteX1" fmla="*/ 1733020 w 1778264"/>
              <a:gd name="connsiteY1" fmla="*/ 1136738 h 1966216"/>
              <a:gd name="connsiteX2" fmla="*/ 1759215 w 1778264"/>
              <a:gd name="connsiteY2" fmla="*/ 1966216 h 1966216"/>
              <a:gd name="connsiteX3" fmla="*/ 1759215 w 1778264"/>
              <a:gd name="connsiteY3" fmla="*/ 1966216 h 1966216"/>
              <a:gd name="connsiteX4" fmla="*/ 1759215 w 1778264"/>
              <a:gd name="connsiteY4" fmla="*/ 1966216 h 1966216"/>
              <a:gd name="connsiteX5" fmla="*/ 944828 w 1778264"/>
              <a:gd name="connsiteY5" fmla="*/ 1887633 h 1966216"/>
              <a:gd name="connsiteX6" fmla="*/ 135203 w 1778264"/>
              <a:gd name="connsiteY6" fmla="*/ 1966216 h 1966216"/>
              <a:gd name="connsiteX7" fmla="*/ 135203 w 1778264"/>
              <a:gd name="connsiteY7" fmla="*/ 1966216 h 1966216"/>
              <a:gd name="connsiteX8" fmla="*/ 135203 w 1778264"/>
              <a:gd name="connsiteY8" fmla="*/ 1966216 h 1966216"/>
              <a:gd name="connsiteX9" fmla="*/ 137584 w 1778264"/>
              <a:gd name="connsiteY9" fmla="*/ 1154113 h 1966216"/>
              <a:gd name="connsiteX10" fmla="*/ 960706 w 1778264"/>
              <a:gd name="connsiteY10" fmla="*/ 5085 h 1966216"/>
              <a:gd name="connsiteX0" fmla="*/ 960706 w 1778264"/>
              <a:gd name="connsiteY0" fmla="*/ 5085 h 1966216"/>
              <a:gd name="connsiteX1" fmla="*/ 1733020 w 1778264"/>
              <a:gd name="connsiteY1" fmla="*/ 1136738 h 1966216"/>
              <a:gd name="connsiteX2" fmla="*/ 1759215 w 1778264"/>
              <a:gd name="connsiteY2" fmla="*/ 1966216 h 1966216"/>
              <a:gd name="connsiteX3" fmla="*/ 1759215 w 1778264"/>
              <a:gd name="connsiteY3" fmla="*/ 1966216 h 1966216"/>
              <a:gd name="connsiteX4" fmla="*/ 1759215 w 1778264"/>
              <a:gd name="connsiteY4" fmla="*/ 1966216 h 1966216"/>
              <a:gd name="connsiteX5" fmla="*/ 944828 w 1778264"/>
              <a:gd name="connsiteY5" fmla="*/ 1887633 h 1966216"/>
              <a:gd name="connsiteX6" fmla="*/ 135203 w 1778264"/>
              <a:gd name="connsiteY6" fmla="*/ 1966216 h 1966216"/>
              <a:gd name="connsiteX7" fmla="*/ 135203 w 1778264"/>
              <a:gd name="connsiteY7" fmla="*/ 1966216 h 1966216"/>
              <a:gd name="connsiteX8" fmla="*/ 135203 w 1778264"/>
              <a:gd name="connsiteY8" fmla="*/ 1966216 h 1966216"/>
              <a:gd name="connsiteX9" fmla="*/ 137584 w 1778264"/>
              <a:gd name="connsiteY9" fmla="*/ 1154113 h 1966216"/>
              <a:gd name="connsiteX10" fmla="*/ 960706 w 1778264"/>
              <a:gd name="connsiteY10" fmla="*/ 5085 h 1966216"/>
              <a:gd name="connsiteX0" fmla="*/ 960706 w 1778264"/>
              <a:gd name="connsiteY0" fmla="*/ 5085 h 1966216"/>
              <a:gd name="connsiteX1" fmla="*/ 1733020 w 1778264"/>
              <a:gd name="connsiteY1" fmla="*/ 1136738 h 1966216"/>
              <a:gd name="connsiteX2" fmla="*/ 1759215 w 1778264"/>
              <a:gd name="connsiteY2" fmla="*/ 1966216 h 1966216"/>
              <a:gd name="connsiteX3" fmla="*/ 1759215 w 1778264"/>
              <a:gd name="connsiteY3" fmla="*/ 1966216 h 1966216"/>
              <a:gd name="connsiteX4" fmla="*/ 1759215 w 1778264"/>
              <a:gd name="connsiteY4" fmla="*/ 1966216 h 1966216"/>
              <a:gd name="connsiteX5" fmla="*/ 944828 w 1778264"/>
              <a:gd name="connsiteY5" fmla="*/ 1887633 h 1966216"/>
              <a:gd name="connsiteX6" fmla="*/ 135203 w 1778264"/>
              <a:gd name="connsiteY6" fmla="*/ 1966216 h 1966216"/>
              <a:gd name="connsiteX7" fmla="*/ 135203 w 1778264"/>
              <a:gd name="connsiteY7" fmla="*/ 1966216 h 1966216"/>
              <a:gd name="connsiteX8" fmla="*/ 135203 w 1778264"/>
              <a:gd name="connsiteY8" fmla="*/ 1966216 h 1966216"/>
              <a:gd name="connsiteX9" fmla="*/ 137584 w 1778264"/>
              <a:gd name="connsiteY9" fmla="*/ 1154113 h 1966216"/>
              <a:gd name="connsiteX10" fmla="*/ 960706 w 1778264"/>
              <a:gd name="connsiteY10" fmla="*/ 5085 h 1966216"/>
              <a:gd name="connsiteX0" fmla="*/ 960706 w 1778264"/>
              <a:gd name="connsiteY0" fmla="*/ 5085 h 1966216"/>
              <a:gd name="connsiteX1" fmla="*/ 1733020 w 1778264"/>
              <a:gd name="connsiteY1" fmla="*/ 1136738 h 1966216"/>
              <a:gd name="connsiteX2" fmla="*/ 1759215 w 1778264"/>
              <a:gd name="connsiteY2" fmla="*/ 1966216 h 1966216"/>
              <a:gd name="connsiteX3" fmla="*/ 1759215 w 1778264"/>
              <a:gd name="connsiteY3" fmla="*/ 1966216 h 1966216"/>
              <a:gd name="connsiteX4" fmla="*/ 1759215 w 1778264"/>
              <a:gd name="connsiteY4" fmla="*/ 1966216 h 1966216"/>
              <a:gd name="connsiteX5" fmla="*/ 944828 w 1778264"/>
              <a:gd name="connsiteY5" fmla="*/ 1887633 h 1966216"/>
              <a:gd name="connsiteX6" fmla="*/ 135203 w 1778264"/>
              <a:gd name="connsiteY6" fmla="*/ 1966216 h 1966216"/>
              <a:gd name="connsiteX7" fmla="*/ 135203 w 1778264"/>
              <a:gd name="connsiteY7" fmla="*/ 1966216 h 1966216"/>
              <a:gd name="connsiteX8" fmla="*/ 135203 w 1778264"/>
              <a:gd name="connsiteY8" fmla="*/ 1966216 h 1966216"/>
              <a:gd name="connsiteX9" fmla="*/ 137584 w 1778264"/>
              <a:gd name="connsiteY9" fmla="*/ 1154113 h 1966216"/>
              <a:gd name="connsiteX10" fmla="*/ 960706 w 1778264"/>
              <a:gd name="connsiteY10" fmla="*/ 5085 h 1966216"/>
              <a:gd name="connsiteX0" fmla="*/ 884506 w 1702064"/>
              <a:gd name="connsiteY0" fmla="*/ 5085 h 1966216"/>
              <a:gd name="connsiteX1" fmla="*/ 1656820 w 1702064"/>
              <a:gd name="connsiteY1" fmla="*/ 1136738 h 1966216"/>
              <a:gd name="connsiteX2" fmla="*/ 1683015 w 1702064"/>
              <a:gd name="connsiteY2" fmla="*/ 1966216 h 1966216"/>
              <a:gd name="connsiteX3" fmla="*/ 1683015 w 1702064"/>
              <a:gd name="connsiteY3" fmla="*/ 1966216 h 1966216"/>
              <a:gd name="connsiteX4" fmla="*/ 1683015 w 1702064"/>
              <a:gd name="connsiteY4" fmla="*/ 1966216 h 1966216"/>
              <a:gd name="connsiteX5" fmla="*/ 868628 w 1702064"/>
              <a:gd name="connsiteY5" fmla="*/ 1887633 h 1966216"/>
              <a:gd name="connsiteX6" fmla="*/ 59003 w 1702064"/>
              <a:gd name="connsiteY6" fmla="*/ 1966216 h 1966216"/>
              <a:gd name="connsiteX7" fmla="*/ 59003 w 1702064"/>
              <a:gd name="connsiteY7" fmla="*/ 1966216 h 1966216"/>
              <a:gd name="connsiteX8" fmla="*/ 59003 w 1702064"/>
              <a:gd name="connsiteY8" fmla="*/ 1966216 h 1966216"/>
              <a:gd name="connsiteX9" fmla="*/ 61384 w 1702064"/>
              <a:gd name="connsiteY9" fmla="*/ 1154113 h 1966216"/>
              <a:gd name="connsiteX10" fmla="*/ 884506 w 1702064"/>
              <a:gd name="connsiteY10" fmla="*/ 5085 h 1966216"/>
              <a:gd name="connsiteX0" fmla="*/ 858312 w 1675870"/>
              <a:gd name="connsiteY0" fmla="*/ 5085 h 1966216"/>
              <a:gd name="connsiteX1" fmla="*/ 1630626 w 1675870"/>
              <a:gd name="connsiteY1" fmla="*/ 1136738 h 1966216"/>
              <a:gd name="connsiteX2" fmla="*/ 1656821 w 1675870"/>
              <a:gd name="connsiteY2" fmla="*/ 1966216 h 1966216"/>
              <a:gd name="connsiteX3" fmla="*/ 1656821 w 1675870"/>
              <a:gd name="connsiteY3" fmla="*/ 1966216 h 1966216"/>
              <a:gd name="connsiteX4" fmla="*/ 1656821 w 1675870"/>
              <a:gd name="connsiteY4" fmla="*/ 1966216 h 1966216"/>
              <a:gd name="connsiteX5" fmla="*/ 842434 w 1675870"/>
              <a:gd name="connsiteY5" fmla="*/ 1887633 h 1966216"/>
              <a:gd name="connsiteX6" fmla="*/ 32809 w 1675870"/>
              <a:gd name="connsiteY6" fmla="*/ 1966216 h 1966216"/>
              <a:gd name="connsiteX7" fmla="*/ 32809 w 1675870"/>
              <a:gd name="connsiteY7" fmla="*/ 1966216 h 1966216"/>
              <a:gd name="connsiteX8" fmla="*/ 32809 w 1675870"/>
              <a:gd name="connsiteY8" fmla="*/ 1966216 h 1966216"/>
              <a:gd name="connsiteX9" fmla="*/ 35190 w 1675870"/>
              <a:gd name="connsiteY9" fmla="*/ 1154113 h 1966216"/>
              <a:gd name="connsiteX10" fmla="*/ 858312 w 1675870"/>
              <a:gd name="connsiteY10" fmla="*/ 5085 h 1966216"/>
              <a:gd name="connsiteX0" fmla="*/ 858312 w 1656821"/>
              <a:gd name="connsiteY0" fmla="*/ 5085 h 1966216"/>
              <a:gd name="connsiteX1" fmla="*/ 1630626 w 1656821"/>
              <a:gd name="connsiteY1" fmla="*/ 1136738 h 1966216"/>
              <a:gd name="connsiteX2" fmla="*/ 1656821 w 1656821"/>
              <a:gd name="connsiteY2" fmla="*/ 1966216 h 1966216"/>
              <a:gd name="connsiteX3" fmla="*/ 1656821 w 1656821"/>
              <a:gd name="connsiteY3" fmla="*/ 1966216 h 1966216"/>
              <a:gd name="connsiteX4" fmla="*/ 1656821 w 1656821"/>
              <a:gd name="connsiteY4" fmla="*/ 1966216 h 1966216"/>
              <a:gd name="connsiteX5" fmla="*/ 842434 w 1656821"/>
              <a:gd name="connsiteY5" fmla="*/ 1887633 h 1966216"/>
              <a:gd name="connsiteX6" fmla="*/ 32809 w 1656821"/>
              <a:gd name="connsiteY6" fmla="*/ 1966216 h 1966216"/>
              <a:gd name="connsiteX7" fmla="*/ 32809 w 1656821"/>
              <a:gd name="connsiteY7" fmla="*/ 1966216 h 1966216"/>
              <a:gd name="connsiteX8" fmla="*/ 32809 w 1656821"/>
              <a:gd name="connsiteY8" fmla="*/ 1966216 h 1966216"/>
              <a:gd name="connsiteX9" fmla="*/ 35190 w 1656821"/>
              <a:gd name="connsiteY9" fmla="*/ 1154113 h 1966216"/>
              <a:gd name="connsiteX10" fmla="*/ 858312 w 1656821"/>
              <a:gd name="connsiteY10" fmla="*/ 5085 h 1966216"/>
              <a:gd name="connsiteX0" fmla="*/ 841643 w 1640152"/>
              <a:gd name="connsiteY0" fmla="*/ 5085 h 1966216"/>
              <a:gd name="connsiteX1" fmla="*/ 1613957 w 1640152"/>
              <a:gd name="connsiteY1" fmla="*/ 1136738 h 1966216"/>
              <a:gd name="connsiteX2" fmla="*/ 1640152 w 1640152"/>
              <a:gd name="connsiteY2" fmla="*/ 1966216 h 1966216"/>
              <a:gd name="connsiteX3" fmla="*/ 1640152 w 1640152"/>
              <a:gd name="connsiteY3" fmla="*/ 1966216 h 1966216"/>
              <a:gd name="connsiteX4" fmla="*/ 1640152 w 1640152"/>
              <a:gd name="connsiteY4" fmla="*/ 1966216 h 1966216"/>
              <a:gd name="connsiteX5" fmla="*/ 825765 w 1640152"/>
              <a:gd name="connsiteY5" fmla="*/ 1887633 h 1966216"/>
              <a:gd name="connsiteX6" fmla="*/ 16140 w 1640152"/>
              <a:gd name="connsiteY6" fmla="*/ 1966216 h 1966216"/>
              <a:gd name="connsiteX7" fmla="*/ 16140 w 1640152"/>
              <a:gd name="connsiteY7" fmla="*/ 1966216 h 1966216"/>
              <a:gd name="connsiteX8" fmla="*/ 16140 w 1640152"/>
              <a:gd name="connsiteY8" fmla="*/ 1966216 h 1966216"/>
              <a:gd name="connsiteX9" fmla="*/ 35190 w 1640152"/>
              <a:gd name="connsiteY9" fmla="*/ 1154113 h 1966216"/>
              <a:gd name="connsiteX10" fmla="*/ 841643 w 1640152"/>
              <a:gd name="connsiteY10" fmla="*/ 5085 h 1966216"/>
              <a:gd name="connsiteX0" fmla="*/ 825503 w 1624012"/>
              <a:gd name="connsiteY0" fmla="*/ 5085 h 1966216"/>
              <a:gd name="connsiteX1" fmla="*/ 1597817 w 1624012"/>
              <a:gd name="connsiteY1" fmla="*/ 1136738 h 1966216"/>
              <a:gd name="connsiteX2" fmla="*/ 1624012 w 1624012"/>
              <a:gd name="connsiteY2" fmla="*/ 1966216 h 1966216"/>
              <a:gd name="connsiteX3" fmla="*/ 1624012 w 1624012"/>
              <a:gd name="connsiteY3" fmla="*/ 1966216 h 1966216"/>
              <a:gd name="connsiteX4" fmla="*/ 1624012 w 1624012"/>
              <a:gd name="connsiteY4" fmla="*/ 1966216 h 1966216"/>
              <a:gd name="connsiteX5" fmla="*/ 809625 w 1624012"/>
              <a:gd name="connsiteY5" fmla="*/ 1887633 h 1966216"/>
              <a:gd name="connsiteX6" fmla="*/ 0 w 1624012"/>
              <a:gd name="connsiteY6" fmla="*/ 1966216 h 1966216"/>
              <a:gd name="connsiteX7" fmla="*/ 0 w 1624012"/>
              <a:gd name="connsiteY7" fmla="*/ 1966216 h 1966216"/>
              <a:gd name="connsiteX8" fmla="*/ 0 w 1624012"/>
              <a:gd name="connsiteY8" fmla="*/ 1966216 h 1966216"/>
              <a:gd name="connsiteX9" fmla="*/ 19050 w 1624012"/>
              <a:gd name="connsiteY9" fmla="*/ 1154113 h 1966216"/>
              <a:gd name="connsiteX10" fmla="*/ 825503 w 1624012"/>
              <a:gd name="connsiteY10" fmla="*/ 5085 h 1966216"/>
              <a:gd name="connsiteX0" fmla="*/ 839262 w 1637771"/>
              <a:gd name="connsiteY0" fmla="*/ 5085 h 1966216"/>
              <a:gd name="connsiteX1" fmla="*/ 1611576 w 1637771"/>
              <a:gd name="connsiteY1" fmla="*/ 1136738 h 1966216"/>
              <a:gd name="connsiteX2" fmla="*/ 1637771 w 1637771"/>
              <a:gd name="connsiteY2" fmla="*/ 1966216 h 1966216"/>
              <a:gd name="connsiteX3" fmla="*/ 1637771 w 1637771"/>
              <a:gd name="connsiteY3" fmla="*/ 1966216 h 1966216"/>
              <a:gd name="connsiteX4" fmla="*/ 1637771 w 1637771"/>
              <a:gd name="connsiteY4" fmla="*/ 1966216 h 1966216"/>
              <a:gd name="connsiteX5" fmla="*/ 823384 w 1637771"/>
              <a:gd name="connsiteY5" fmla="*/ 1887633 h 1966216"/>
              <a:gd name="connsiteX6" fmla="*/ 13759 w 1637771"/>
              <a:gd name="connsiteY6" fmla="*/ 1966216 h 1966216"/>
              <a:gd name="connsiteX7" fmla="*/ 13759 w 1637771"/>
              <a:gd name="connsiteY7" fmla="*/ 1966216 h 1966216"/>
              <a:gd name="connsiteX8" fmla="*/ 13759 w 1637771"/>
              <a:gd name="connsiteY8" fmla="*/ 1966216 h 1966216"/>
              <a:gd name="connsiteX9" fmla="*/ 32809 w 1637771"/>
              <a:gd name="connsiteY9" fmla="*/ 1154113 h 1966216"/>
              <a:gd name="connsiteX10" fmla="*/ 839262 w 1637771"/>
              <a:gd name="connsiteY10" fmla="*/ 5085 h 1966216"/>
              <a:gd name="connsiteX0" fmla="*/ 839262 w 1637771"/>
              <a:gd name="connsiteY0" fmla="*/ 5085 h 1966216"/>
              <a:gd name="connsiteX1" fmla="*/ 1611576 w 1637771"/>
              <a:gd name="connsiteY1" fmla="*/ 1136738 h 1966216"/>
              <a:gd name="connsiteX2" fmla="*/ 1637771 w 1637771"/>
              <a:gd name="connsiteY2" fmla="*/ 1966216 h 1966216"/>
              <a:gd name="connsiteX3" fmla="*/ 1637771 w 1637771"/>
              <a:gd name="connsiteY3" fmla="*/ 1966216 h 1966216"/>
              <a:gd name="connsiteX4" fmla="*/ 1637771 w 1637771"/>
              <a:gd name="connsiteY4" fmla="*/ 1966216 h 1966216"/>
              <a:gd name="connsiteX5" fmla="*/ 823384 w 1637771"/>
              <a:gd name="connsiteY5" fmla="*/ 1887633 h 1966216"/>
              <a:gd name="connsiteX6" fmla="*/ 13759 w 1637771"/>
              <a:gd name="connsiteY6" fmla="*/ 1966216 h 1966216"/>
              <a:gd name="connsiteX7" fmla="*/ 13759 w 1637771"/>
              <a:gd name="connsiteY7" fmla="*/ 1966216 h 1966216"/>
              <a:gd name="connsiteX8" fmla="*/ 13759 w 1637771"/>
              <a:gd name="connsiteY8" fmla="*/ 1966216 h 1966216"/>
              <a:gd name="connsiteX9" fmla="*/ 32809 w 1637771"/>
              <a:gd name="connsiteY9" fmla="*/ 1154113 h 1966216"/>
              <a:gd name="connsiteX10" fmla="*/ 839262 w 1637771"/>
              <a:gd name="connsiteY10" fmla="*/ 5085 h 1966216"/>
              <a:gd name="connsiteX0" fmla="*/ 839262 w 1637771"/>
              <a:gd name="connsiteY0" fmla="*/ 5085 h 1966216"/>
              <a:gd name="connsiteX1" fmla="*/ 1611576 w 1637771"/>
              <a:gd name="connsiteY1" fmla="*/ 1136738 h 1966216"/>
              <a:gd name="connsiteX2" fmla="*/ 1637771 w 1637771"/>
              <a:gd name="connsiteY2" fmla="*/ 1966216 h 1966216"/>
              <a:gd name="connsiteX3" fmla="*/ 1637771 w 1637771"/>
              <a:gd name="connsiteY3" fmla="*/ 1966216 h 1966216"/>
              <a:gd name="connsiteX4" fmla="*/ 1637771 w 1637771"/>
              <a:gd name="connsiteY4" fmla="*/ 1966216 h 1966216"/>
              <a:gd name="connsiteX5" fmla="*/ 823384 w 1637771"/>
              <a:gd name="connsiteY5" fmla="*/ 1887633 h 1966216"/>
              <a:gd name="connsiteX6" fmla="*/ 13759 w 1637771"/>
              <a:gd name="connsiteY6" fmla="*/ 1966216 h 1966216"/>
              <a:gd name="connsiteX7" fmla="*/ 13759 w 1637771"/>
              <a:gd name="connsiteY7" fmla="*/ 1966216 h 1966216"/>
              <a:gd name="connsiteX8" fmla="*/ 13759 w 1637771"/>
              <a:gd name="connsiteY8" fmla="*/ 1966216 h 1966216"/>
              <a:gd name="connsiteX9" fmla="*/ 32809 w 1637771"/>
              <a:gd name="connsiteY9" fmla="*/ 1154113 h 1966216"/>
              <a:gd name="connsiteX10" fmla="*/ 839262 w 1637771"/>
              <a:gd name="connsiteY10" fmla="*/ 5085 h 1966216"/>
              <a:gd name="connsiteX0" fmla="*/ 839262 w 1637771"/>
              <a:gd name="connsiteY0" fmla="*/ 5085 h 1966216"/>
              <a:gd name="connsiteX1" fmla="*/ 1611576 w 1637771"/>
              <a:gd name="connsiteY1" fmla="*/ 1136738 h 1966216"/>
              <a:gd name="connsiteX2" fmla="*/ 1637771 w 1637771"/>
              <a:gd name="connsiteY2" fmla="*/ 1966216 h 1966216"/>
              <a:gd name="connsiteX3" fmla="*/ 1637771 w 1637771"/>
              <a:gd name="connsiteY3" fmla="*/ 1966216 h 1966216"/>
              <a:gd name="connsiteX4" fmla="*/ 1637771 w 1637771"/>
              <a:gd name="connsiteY4" fmla="*/ 1966216 h 1966216"/>
              <a:gd name="connsiteX5" fmla="*/ 823384 w 1637771"/>
              <a:gd name="connsiteY5" fmla="*/ 1887633 h 1966216"/>
              <a:gd name="connsiteX6" fmla="*/ 13759 w 1637771"/>
              <a:gd name="connsiteY6" fmla="*/ 1966216 h 1966216"/>
              <a:gd name="connsiteX7" fmla="*/ 13759 w 1637771"/>
              <a:gd name="connsiteY7" fmla="*/ 1966216 h 1966216"/>
              <a:gd name="connsiteX8" fmla="*/ 13759 w 1637771"/>
              <a:gd name="connsiteY8" fmla="*/ 1966216 h 1966216"/>
              <a:gd name="connsiteX9" fmla="*/ 32809 w 1637771"/>
              <a:gd name="connsiteY9" fmla="*/ 1154113 h 1966216"/>
              <a:gd name="connsiteX10" fmla="*/ 839262 w 1637771"/>
              <a:gd name="connsiteY10" fmla="*/ 5085 h 1966216"/>
              <a:gd name="connsiteX0" fmla="*/ 839262 w 1637771"/>
              <a:gd name="connsiteY0" fmla="*/ 5085 h 1966216"/>
              <a:gd name="connsiteX1" fmla="*/ 1611576 w 1637771"/>
              <a:gd name="connsiteY1" fmla="*/ 1136738 h 1966216"/>
              <a:gd name="connsiteX2" fmla="*/ 1637771 w 1637771"/>
              <a:gd name="connsiteY2" fmla="*/ 1966216 h 1966216"/>
              <a:gd name="connsiteX3" fmla="*/ 1637771 w 1637771"/>
              <a:gd name="connsiteY3" fmla="*/ 1966216 h 1966216"/>
              <a:gd name="connsiteX4" fmla="*/ 1637771 w 1637771"/>
              <a:gd name="connsiteY4" fmla="*/ 1966216 h 1966216"/>
              <a:gd name="connsiteX5" fmla="*/ 823384 w 1637771"/>
              <a:gd name="connsiteY5" fmla="*/ 1887633 h 1966216"/>
              <a:gd name="connsiteX6" fmla="*/ 13759 w 1637771"/>
              <a:gd name="connsiteY6" fmla="*/ 1966216 h 1966216"/>
              <a:gd name="connsiteX7" fmla="*/ 13759 w 1637771"/>
              <a:gd name="connsiteY7" fmla="*/ 1966216 h 1966216"/>
              <a:gd name="connsiteX8" fmla="*/ 13759 w 1637771"/>
              <a:gd name="connsiteY8" fmla="*/ 1966216 h 1966216"/>
              <a:gd name="connsiteX9" fmla="*/ 32809 w 1637771"/>
              <a:gd name="connsiteY9" fmla="*/ 1154113 h 1966216"/>
              <a:gd name="connsiteX10" fmla="*/ 839262 w 1637771"/>
              <a:gd name="connsiteY10" fmla="*/ 5085 h 1966216"/>
              <a:gd name="connsiteX0" fmla="*/ 839262 w 1637771"/>
              <a:gd name="connsiteY0" fmla="*/ 5085 h 1966216"/>
              <a:gd name="connsiteX1" fmla="*/ 1597288 w 1637771"/>
              <a:gd name="connsiteY1" fmla="*/ 1136738 h 1966216"/>
              <a:gd name="connsiteX2" fmla="*/ 1637771 w 1637771"/>
              <a:gd name="connsiteY2" fmla="*/ 1966216 h 1966216"/>
              <a:gd name="connsiteX3" fmla="*/ 1637771 w 1637771"/>
              <a:gd name="connsiteY3" fmla="*/ 1966216 h 1966216"/>
              <a:gd name="connsiteX4" fmla="*/ 1637771 w 1637771"/>
              <a:gd name="connsiteY4" fmla="*/ 1966216 h 1966216"/>
              <a:gd name="connsiteX5" fmla="*/ 823384 w 1637771"/>
              <a:gd name="connsiteY5" fmla="*/ 1887633 h 1966216"/>
              <a:gd name="connsiteX6" fmla="*/ 13759 w 1637771"/>
              <a:gd name="connsiteY6" fmla="*/ 1966216 h 1966216"/>
              <a:gd name="connsiteX7" fmla="*/ 13759 w 1637771"/>
              <a:gd name="connsiteY7" fmla="*/ 1966216 h 1966216"/>
              <a:gd name="connsiteX8" fmla="*/ 13759 w 1637771"/>
              <a:gd name="connsiteY8" fmla="*/ 1966216 h 1966216"/>
              <a:gd name="connsiteX9" fmla="*/ 32809 w 1637771"/>
              <a:gd name="connsiteY9" fmla="*/ 1154113 h 1966216"/>
              <a:gd name="connsiteX10" fmla="*/ 839262 w 1637771"/>
              <a:gd name="connsiteY10" fmla="*/ 5085 h 1966216"/>
              <a:gd name="connsiteX0" fmla="*/ 839262 w 1637771"/>
              <a:gd name="connsiteY0" fmla="*/ 5085 h 1966216"/>
              <a:gd name="connsiteX1" fmla="*/ 1613957 w 1637771"/>
              <a:gd name="connsiteY1" fmla="*/ 1136738 h 1966216"/>
              <a:gd name="connsiteX2" fmla="*/ 1637771 w 1637771"/>
              <a:gd name="connsiteY2" fmla="*/ 1966216 h 1966216"/>
              <a:gd name="connsiteX3" fmla="*/ 1637771 w 1637771"/>
              <a:gd name="connsiteY3" fmla="*/ 1966216 h 1966216"/>
              <a:gd name="connsiteX4" fmla="*/ 1637771 w 1637771"/>
              <a:gd name="connsiteY4" fmla="*/ 1966216 h 1966216"/>
              <a:gd name="connsiteX5" fmla="*/ 823384 w 1637771"/>
              <a:gd name="connsiteY5" fmla="*/ 1887633 h 1966216"/>
              <a:gd name="connsiteX6" fmla="*/ 13759 w 1637771"/>
              <a:gd name="connsiteY6" fmla="*/ 1966216 h 1966216"/>
              <a:gd name="connsiteX7" fmla="*/ 13759 w 1637771"/>
              <a:gd name="connsiteY7" fmla="*/ 1966216 h 1966216"/>
              <a:gd name="connsiteX8" fmla="*/ 13759 w 1637771"/>
              <a:gd name="connsiteY8" fmla="*/ 1966216 h 1966216"/>
              <a:gd name="connsiteX9" fmla="*/ 32809 w 1637771"/>
              <a:gd name="connsiteY9" fmla="*/ 1154113 h 1966216"/>
              <a:gd name="connsiteX10" fmla="*/ 839262 w 1637771"/>
              <a:gd name="connsiteY10" fmla="*/ 5085 h 1966216"/>
              <a:gd name="connsiteX0" fmla="*/ 839262 w 1637771"/>
              <a:gd name="connsiteY0" fmla="*/ 5085 h 1966216"/>
              <a:gd name="connsiteX1" fmla="*/ 1613957 w 1637771"/>
              <a:gd name="connsiteY1" fmla="*/ 1136738 h 1966216"/>
              <a:gd name="connsiteX2" fmla="*/ 1637771 w 1637771"/>
              <a:gd name="connsiteY2" fmla="*/ 1966216 h 1966216"/>
              <a:gd name="connsiteX3" fmla="*/ 1637771 w 1637771"/>
              <a:gd name="connsiteY3" fmla="*/ 1966216 h 1966216"/>
              <a:gd name="connsiteX4" fmla="*/ 1637771 w 1637771"/>
              <a:gd name="connsiteY4" fmla="*/ 1966216 h 1966216"/>
              <a:gd name="connsiteX5" fmla="*/ 823384 w 1637771"/>
              <a:gd name="connsiteY5" fmla="*/ 1887633 h 1966216"/>
              <a:gd name="connsiteX6" fmla="*/ 13759 w 1637771"/>
              <a:gd name="connsiteY6" fmla="*/ 1966216 h 1966216"/>
              <a:gd name="connsiteX7" fmla="*/ 13759 w 1637771"/>
              <a:gd name="connsiteY7" fmla="*/ 1966216 h 1966216"/>
              <a:gd name="connsiteX8" fmla="*/ 13759 w 1637771"/>
              <a:gd name="connsiteY8" fmla="*/ 1966216 h 1966216"/>
              <a:gd name="connsiteX9" fmla="*/ 32809 w 1637771"/>
              <a:gd name="connsiteY9" fmla="*/ 1154113 h 1966216"/>
              <a:gd name="connsiteX10" fmla="*/ 839262 w 1637771"/>
              <a:gd name="connsiteY10" fmla="*/ 5085 h 1966216"/>
              <a:gd name="connsiteX0" fmla="*/ 927368 w 1725877"/>
              <a:gd name="connsiteY0" fmla="*/ 5085 h 2007245"/>
              <a:gd name="connsiteX1" fmla="*/ 1702063 w 1725877"/>
              <a:gd name="connsiteY1" fmla="*/ 1136738 h 2007245"/>
              <a:gd name="connsiteX2" fmla="*/ 1725877 w 1725877"/>
              <a:gd name="connsiteY2" fmla="*/ 1966216 h 2007245"/>
              <a:gd name="connsiteX3" fmla="*/ 1725877 w 1725877"/>
              <a:gd name="connsiteY3" fmla="*/ 1966216 h 2007245"/>
              <a:gd name="connsiteX4" fmla="*/ 1725877 w 1725877"/>
              <a:gd name="connsiteY4" fmla="*/ 1966216 h 2007245"/>
              <a:gd name="connsiteX5" fmla="*/ 911490 w 1725877"/>
              <a:gd name="connsiteY5" fmla="*/ 1887633 h 2007245"/>
              <a:gd name="connsiteX6" fmla="*/ 101865 w 1725877"/>
              <a:gd name="connsiteY6" fmla="*/ 1966216 h 2007245"/>
              <a:gd name="connsiteX7" fmla="*/ 101865 w 1725877"/>
              <a:gd name="connsiteY7" fmla="*/ 1966216 h 2007245"/>
              <a:gd name="connsiteX8" fmla="*/ 101865 w 1725877"/>
              <a:gd name="connsiteY8" fmla="*/ 1966216 h 2007245"/>
              <a:gd name="connsiteX9" fmla="*/ 120915 w 1725877"/>
              <a:gd name="connsiteY9" fmla="*/ 1154113 h 2007245"/>
              <a:gd name="connsiteX10" fmla="*/ 927368 w 1725877"/>
              <a:gd name="connsiteY10" fmla="*/ 5085 h 2007245"/>
              <a:gd name="connsiteX0" fmla="*/ 846405 w 1644914"/>
              <a:gd name="connsiteY0" fmla="*/ 5085 h 1966216"/>
              <a:gd name="connsiteX1" fmla="*/ 1621100 w 1644914"/>
              <a:gd name="connsiteY1" fmla="*/ 1136738 h 1966216"/>
              <a:gd name="connsiteX2" fmla="*/ 1644914 w 1644914"/>
              <a:gd name="connsiteY2" fmla="*/ 1966216 h 1966216"/>
              <a:gd name="connsiteX3" fmla="*/ 1644914 w 1644914"/>
              <a:gd name="connsiteY3" fmla="*/ 1966216 h 1966216"/>
              <a:gd name="connsiteX4" fmla="*/ 1644914 w 1644914"/>
              <a:gd name="connsiteY4" fmla="*/ 1966216 h 1966216"/>
              <a:gd name="connsiteX5" fmla="*/ 830527 w 1644914"/>
              <a:gd name="connsiteY5" fmla="*/ 1887633 h 1966216"/>
              <a:gd name="connsiteX6" fmla="*/ 20902 w 1644914"/>
              <a:gd name="connsiteY6" fmla="*/ 1966216 h 1966216"/>
              <a:gd name="connsiteX7" fmla="*/ 20902 w 1644914"/>
              <a:gd name="connsiteY7" fmla="*/ 1966216 h 1966216"/>
              <a:gd name="connsiteX8" fmla="*/ 20902 w 1644914"/>
              <a:gd name="connsiteY8" fmla="*/ 1966216 h 1966216"/>
              <a:gd name="connsiteX9" fmla="*/ 39952 w 1644914"/>
              <a:gd name="connsiteY9" fmla="*/ 1154113 h 1966216"/>
              <a:gd name="connsiteX10" fmla="*/ 846405 w 1644914"/>
              <a:gd name="connsiteY10" fmla="*/ 5085 h 1966216"/>
              <a:gd name="connsiteX0" fmla="*/ 836880 w 1635389"/>
              <a:gd name="connsiteY0" fmla="*/ 5085 h 1966216"/>
              <a:gd name="connsiteX1" fmla="*/ 1611575 w 1635389"/>
              <a:gd name="connsiteY1" fmla="*/ 1136738 h 1966216"/>
              <a:gd name="connsiteX2" fmla="*/ 1635389 w 1635389"/>
              <a:gd name="connsiteY2" fmla="*/ 1966216 h 1966216"/>
              <a:gd name="connsiteX3" fmla="*/ 1635389 w 1635389"/>
              <a:gd name="connsiteY3" fmla="*/ 1966216 h 1966216"/>
              <a:gd name="connsiteX4" fmla="*/ 1635389 w 1635389"/>
              <a:gd name="connsiteY4" fmla="*/ 1966216 h 1966216"/>
              <a:gd name="connsiteX5" fmla="*/ 821002 w 1635389"/>
              <a:gd name="connsiteY5" fmla="*/ 1887633 h 1966216"/>
              <a:gd name="connsiteX6" fmla="*/ 11377 w 1635389"/>
              <a:gd name="connsiteY6" fmla="*/ 1966216 h 1966216"/>
              <a:gd name="connsiteX7" fmla="*/ 11377 w 1635389"/>
              <a:gd name="connsiteY7" fmla="*/ 1966216 h 1966216"/>
              <a:gd name="connsiteX8" fmla="*/ 11377 w 1635389"/>
              <a:gd name="connsiteY8" fmla="*/ 1966216 h 1966216"/>
              <a:gd name="connsiteX9" fmla="*/ 30427 w 1635389"/>
              <a:gd name="connsiteY9" fmla="*/ 1154113 h 1966216"/>
              <a:gd name="connsiteX10" fmla="*/ 836880 w 1635389"/>
              <a:gd name="connsiteY10" fmla="*/ 5085 h 1966216"/>
              <a:gd name="connsiteX0" fmla="*/ 879743 w 1737516"/>
              <a:gd name="connsiteY0" fmla="*/ 5085 h 1966216"/>
              <a:gd name="connsiteX1" fmla="*/ 1611575 w 1737516"/>
              <a:gd name="connsiteY1" fmla="*/ 1136738 h 1966216"/>
              <a:gd name="connsiteX2" fmla="*/ 1635389 w 1737516"/>
              <a:gd name="connsiteY2" fmla="*/ 1966216 h 1966216"/>
              <a:gd name="connsiteX3" fmla="*/ 1635389 w 1737516"/>
              <a:gd name="connsiteY3" fmla="*/ 1966216 h 1966216"/>
              <a:gd name="connsiteX4" fmla="*/ 1635389 w 1737516"/>
              <a:gd name="connsiteY4" fmla="*/ 1966216 h 1966216"/>
              <a:gd name="connsiteX5" fmla="*/ 821002 w 1737516"/>
              <a:gd name="connsiteY5" fmla="*/ 1887633 h 1966216"/>
              <a:gd name="connsiteX6" fmla="*/ 11377 w 1737516"/>
              <a:gd name="connsiteY6" fmla="*/ 1966216 h 1966216"/>
              <a:gd name="connsiteX7" fmla="*/ 11377 w 1737516"/>
              <a:gd name="connsiteY7" fmla="*/ 1966216 h 1966216"/>
              <a:gd name="connsiteX8" fmla="*/ 11377 w 1737516"/>
              <a:gd name="connsiteY8" fmla="*/ 1966216 h 1966216"/>
              <a:gd name="connsiteX9" fmla="*/ 30427 w 1737516"/>
              <a:gd name="connsiteY9" fmla="*/ 1154113 h 1966216"/>
              <a:gd name="connsiteX10" fmla="*/ 879743 w 1737516"/>
              <a:gd name="connsiteY10" fmla="*/ 5085 h 1966216"/>
              <a:gd name="connsiteX0" fmla="*/ 879743 w 1737516"/>
              <a:gd name="connsiteY0" fmla="*/ 5085 h 1966216"/>
              <a:gd name="connsiteX1" fmla="*/ 1611575 w 1737516"/>
              <a:gd name="connsiteY1" fmla="*/ 1136738 h 1966216"/>
              <a:gd name="connsiteX2" fmla="*/ 1635389 w 1737516"/>
              <a:gd name="connsiteY2" fmla="*/ 1966216 h 1966216"/>
              <a:gd name="connsiteX3" fmla="*/ 1635389 w 1737516"/>
              <a:gd name="connsiteY3" fmla="*/ 1966216 h 1966216"/>
              <a:gd name="connsiteX4" fmla="*/ 1635389 w 1737516"/>
              <a:gd name="connsiteY4" fmla="*/ 1966216 h 1966216"/>
              <a:gd name="connsiteX5" fmla="*/ 821002 w 1737516"/>
              <a:gd name="connsiteY5" fmla="*/ 1887633 h 1966216"/>
              <a:gd name="connsiteX6" fmla="*/ 11377 w 1737516"/>
              <a:gd name="connsiteY6" fmla="*/ 1966216 h 1966216"/>
              <a:gd name="connsiteX7" fmla="*/ 11377 w 1737516"/>
              <a:gd name="connsiteY7" fmla="*/ 1966216 h 1966216"/>
              <a:gd name="connsiteX8" fmla="*/ 11377 w 1737516"/>
              <a:gd name="connsiteY8" fmla="*/ 1966216 h 1966216"/>
              <a:gd name="connsiteX9" fmla="*/ 30427 w 1737516"/>
              <a:gd name="connsiteY9" fmla="*/ 1154113 h 1966216"/>
              <a:gd name="connsiteX10" fmla="*/ 879743 w 1737516"/>
              <a:gd name="connsiteY10" fmla="*/ 5085 h 1966216"/>
              <a:gd name="connsiteX0" fmla="*/ 879743 w 1737516"/>
              <a:gd name="connsiteY0" fmla="*/ 5085 h 1966216"/>
              <a:gd name="connsiteX1" fmla="*/ 1611575 w 1737516"/>
              <a:gd name="connsiteY1" fmla="*/ 1136738 h 1966216"/>
              <a:gd name="connsiteX2" fmla="*/ 1635389 w 1737516"/>
              <a:gd name="connsiteY2" fmla="*/ 1966216 h 1966216"/>
              <a:gd name="connsiteX3" fmla="*/ 1635389 w 1737516"/>
              <a:gd name="connsiteY3" fmla="*/ 1966216 h 1966216"/>
              <a:gd name="connsiteX4" fmla="*/ 1635389 w 1737516"/>
              <a:gd name="connsiteY4" fmla="*/ 1966216 h 1966216"/>
              <a:gd name="connsiteX5" fmla="*/ 821002 w 1737516"/>
              <a:gd name="connsiteY5" fmla="*/ 1887633 h 1966216"/>
              <a:gd name="connsiteX6" fmla="*/ 11377 w 1737516"/>
              <a:gd name="connsiteY6" fmla="*/ 1966216 h 1966216"/>
              <a:gd name="connsiteX7" fmla="*/ 11377 w 1737516"/>
              <a:gd name="connsiteY7" fmla="*/ 1966216 h 1966216"/>
              <a:gd name="connsiteX8" fmla="*/ 11377 w 1737516"/>
              <a:gd name="connsiteY8" fmla="*/ 1966216 h 1966216"/>
              <a:gd name="connsiteX9" fmla="*/ 30427 w 1737516"/>
              <a:gd name="connsiteY9" fmla="*/ 1154113 h 1966216"/>
              <a:gd name="connsiteX10" fmla="*/ 879743 w 1737516"/>
              <a:gd name="connsiteY10" fmla="*/ 5085 h 1966216"/>
              <a:gd name="connsiteX0" fmla="*/ 879743 w 1635389"/>
              <a:gd name="connsiteY0" fmla="*/ 5085 h 1966216"/>
              <a:gd name="connsiteX1" fmla="*/ 1611575 w 1635389"/>
              <a:gd name="connsiteY1" fmla="*/ 1136738 h 1966216"/>
              <a:gd name="connsiteX2" fmla="*/ 1635389 w 1635389"/>
              <a:gd name="connsiteY2" fmla="*/ 1966216 h 1966216"/>
              <a:gd name="connsiteX3" fmla="*/ 1635389 w 1635389"/>
              <a:gd name="connsiteY3" fmla="*/ 1966216 h 1966216"/>
              <a:gd name="connsiteX4" fmla="*/ 1635389 w 1635389"/>
              <a:gd name="connsiteY4" fmla="*/ 1966216 h 1966216"/>
              <a:gd name="connsiteX5" fmla="*/ 821002 w 1635389"/>
              <a:gd name="connsiteY5" fmla="*/ 1887633 h 1966216"/>
              <a:gd name="connsiteX6" fmla="*/ 11377 w 1635389"/>
              <a:gd name="connsiteY6" fmla="*/ 1966216 h 1966216"/>
              <a:gd name="connsiteX7" fmla="*/ 11377 w 1635389"/>
              <a:gd name="connsiteY7" fmla="*/ 1966216 h 1966216"/>
              <a:gd name="connsiteX8" fmla="*/ 11377 w 1635389"/>
              <a:gd name="connsiteY8" fmla="*/ 1966216 h 1966216"/>
              <a:gd name="connsiteX9" fmla="*/ 30427 w 1635389"/>
              <a:gd name="connsiteY9" fmla="*/ 1154113 h 1966216"/>
              <a:gd name="connsiteX10" fmla="*/ 879743 w 1635389"/>
              <a:gd name="connsiteY10" fmla="*/ 5085 h 1966216"/>
              <a:gd name="connsiteX0" fmla="*/ 879743 w 1635389"/>
              <a:gd name="connsiteY0" fmla="*/ 5085 h 1966216"/>
              <a:gd name="connsiteX1" fmla="*/ 1611575 w 1635389"/>
              <a:gd name="connsiteY1" fmla="*/ 1136738 h 1966216"/>
              <a:gd name="connsiteX2" fmla="*/ 1635389 w 1635389"/>
              <a:gd name="connsiteY2" fmla="*/ 1966216 h 1966216"/>
              <a:gd name="connsiteX3" fmla="*/ 1635389 w 1635389"/>
              <a:gd name="connsiteY3" fmla="*/ 1966216 h 1966216"/>
              <a:gd name="connsiteX4" fmla="*/ 1635389 w 1635389"/>
              <a:gd name="connsiteY4" fmla="*/ 1966216 h 1966216"/>
              <a:gd name="connsiteX5" fmla="*/ 821002 w 1635389"/>
              <a:gd name="connsiteY5" fmla="*/ 1887633 h 1966216"/>
              <a:gd name="connsiteX6" fmla="*/ 11377 w 1635389"/>
              <a:gd name="connsiteY6" fmla="*/ 1966216 h 1966216"/>
              <a:gd name="connsiteX7" fmla="*/ 11377 w 1635389"/>
              <a:gd name="connsiteY7" fmla="*/ 1966216 h 1966216"/>
              <a:gd name="connsiteX8" fmla="*/ 11377 w 1635389"/>
              <a:gd name="connsiteY8" fmla="*/ 1966216 h 1966216"/>
              <a:gd name="connsiteX9" fmla="*/ 30427 w 1635389"/>
              <a:gd name="connsiteY9" fmla="*/ 1154113 h 1966216"/>
              <a:gd name="connsiteX10" fmla="*/ 879743 w 1635389"/>
              <a:gd name="connsiteY10" fmla="*/ 5085 h 1966216"/>
              <a:gd name="connsiteX0" fmla="*/ 879743 w 1635389"/>
              <a:gd name="connsiteY0" fmla="*/ 5085 h 1966216"/>
              <a:gd name="connsiteX1" fmla="*/ 1611575 w 1635389"/>
              <a:gd name="connsiteY1" fmla="*/ 1136738 h 1966216"/>
              <a:gd name="connsiteX2" fmla="*/ 1635389 w 1635389"/>
              <a:gd name="connsiteY2" fmla="*/ 1966216 h 1966216"/>
              <a:gd name="connsiteX3" fmla="*/ 1635389 w 1635389"/>
              <a:gd name="connsiteY3" fmla="*/ 1966216 h 1966216"/>
              <a:gd name="connsiteX4" fmla="*/ 1635389 w 1635389"/>
              <a:gd name="connsiteY4" fmla="*/ 1966216 h 1966216"/>
              <a:gd name="connsiteX5" fmla="*/ 821002 w 1635389"/>
              <a:gd name="connsiteY5" fmla="*/ 1887633 h 1966216"/>
              <a:gd name="connsiteX6" fmla="*/ 11377 w 1635389"/>
              <a:gd name="connsiteY6" fmla="*/ 1966216 h 1966216"/>
              <a:gd name="connsiteX7" fmla="*/ 11377 w 1635389"/>
              <a:gd name="connsiteY7" fmla="*/ 1966216 h 1966216"/>
              <a:gd name="connsiteX8" fmla="*/ 11377 w 1635389"/>
              <a:gd name="connsiteY8" fmla="*/ 1966216 h 1966216"/>
              <a:gd name="connsiteX9" fmla="*/ 30427 w 1635389"/>
              <a:gd name="connsiteY9" fmla="*/ 1154113 h 1966216"/>
              <a:gd name="connsiteX10" fmla="*/ 879743 w 1635389"/>
              <a:gd name="connsiteY10" fmla="*/ 5085 h 1966216"/>
              <a:gd name="connsiteX0" fmla="*/ 879743 w 1635389"/>
              <a:gd name="connsiteY0" fmla="*/ 5085 h 1966216"/>
              <a:gd name="connsiteX1" fmla="*/ 1611575 w 1635389"/>
              <a:gd name="connsiteY1" fmla="*/ 1136738 h 1966216"/>
              <a:gd name="connsiteX2" fmla="*/ 1635389 w 1635389"/>
              <a:gd name="connsiteY2" fmla="*/ 1966216 h 1966216"/>
              <a:gd name="connsiteX3" fmla="*/ 1635389 w 1635389"/>
              <a:gd name="connsiteY3" fmla="*/ 1966216 h 1966216"/>
              <a:gd name="connsiteX4" fmla="*/ 1635389 w 1635389"/>
              <a:gd name="connsiteY4" fmla="*/ 1966216 h 1966216"/>
              <a:gd name="connsiteX5" fmla="*/ 821002 w 1635389"/>
              <a:gd name="connsiteY5" fmla="*/ 1887633 h 1966216"/>
              <a:gd name="connsiteX6" fmla="*/ 11377 w 1635389"/>
              <a:gd name="connsiteY6" fmla="*/ 1966216 h 1966216"/>
              <a:gd name="connsiteX7" fmla="*/ 11377 w 1635389"/>
              <a:gd name="connsiteY7" fmla="*/ 1966216 h 1966216"/>
              <a:gd name="connsiteX8" fmla="*/ 11377 w 1635389"/>
              <a:gd name="connsiteY8" fmla="*/ 1966216 h 1966216"/>
              <a:gd name="connsiteX9" fmla="*/ 30427 w 1635389"/>
              <a:gd name="connsiteY9" fmla="*/ 1154113 h 1966216"/>
              <a:gd name="connsiteX10" fmla="*/ 879743 w 1635389"/>
              <a:gd name="connsiteY10" fmla="*/ 5085 h 1966216"/>
              <a:gd name="connsiteX0" fmla="*/ 879743 w 1635389"/>
              <a:gd name="connsiteY0" fmla="*/ 5085 h 1966216"/>
              <a:gd name="connsiteX1" fmla="*/ 1611575 w 1635389"/>
              <a:gd name="connsiteY1" fmla="*/ 1136738 h 1966216"/>
              <a:gd name="connsiteX2" fmla="*/ 1635389 w 1635389"/>
              <a:gd name="connsiteY2" fmla="*/ 1966216 h 1966216"/>
              <a:gd name="connsiteX3" fmla="*/ 1635389 w 1635389"/>
              <a:gd name="connsiteY3" fmla="*/ 1966216 h 1966216"/>
              <a:gd name="connsiteX4" fmla="*/ 1635389 w 1635389"/>
              <a:gd name="connsiteY4" fmla="*/ 1966216 h 1966216"/>
              <a:gd name="connsiteX5" fmla="*/ 821002 w 1635389"/>
              <a:gd name="connsiteY5" fmla="*/ 1887633 h 1966216"/>
              <a:gd name="connsiteX6" fmla="*/ 11377 w 1635389"/>
              <a:gd name="connsiteY6" fmla="*/ 1966216 h 1966216"/>
              <a:gd name="connsiteX7" fmla="*/ 11377 w 1635389"/>
              <a:gd name="connsiteY7" fmla="*/ 1966216 h 1966216"/>
              <a:gd name="connsiteX8" fmla="*/ 11377 w 1635389"/>
              <a:gd name="connsiteY8" fmla="*/ 1966216 h 1966216"/>
              <a:gd name="connsiteX9" fmla="*/ 30427 w 1635389"/>
              <a:gd name="connsiteY9" fmla="*/ 1154113 h 1966216"/>
              <a:gd name="connsiteX10" fmla="*/ 879743 w 1635389"/>
              <a:gd name="connsiteY10" fmla="*/ 5085 h 1966216"/>
              <a:gd name="connsiteX0" fmla="*/ 863074 w 1635389"/>
              <a:gd name="connsiteY0" fmla="*/ 5085 h 1966216"/>
              <a:gd name="connsiteX1" fmla="*/ 1611575 w 1635389"/>
              <a:gd name="connsiteY1" fmla="*/ 1136738 h 1966216"/>
              <a:gd name="connsiteX2" fmla="*/ 1635389 w 1635389"/>
              <a:gd name="connsiteY2" fmla="*/ 1966216 h 1966216"/>
              <a:gd name="connsiteX3" fmla="*/ 1635389 w 1635389"/>
              <a:gd name="connsiteY3" fmla="*/ 1966216 h 1966216"/>
              <a:gd name="connsiteX4" fmla="*/ 1635389 w 1635389"/>
              <a:gd name="connsiteY4" fmla="*/ 1966216 h 1966216"/>
              <a:gd name="connsiteX5" fmla="*/ 821002 w 1635389"/>
              <a:gd name="connsiteY5" fmla="*/ 1887633 h 1966216"/>
              <a:gd name="connsiteX6" fmla="*/ 11377 w 1635389"/>
              <a:gd name="connsiteY6" fmla="*/ 1966216 h 1966216"/>
              <a:gd name="connsiteX7" fmla="*/ 11377 w 1635389"/>
              <a:gd name="connsiteY7" fmla="*/ 1966216 h 1966216"/>
              <a:gd name="connsiteX8" fmla="*/ 11377 w 1635389"/>
              <a:gd name="connsiteY8" fmla="*/ 1966216 h 1966216"/>
              <a:gd name="connsiteX9" fmla="*/ 30427 w 1635389"/>
              <a:gd name="connsiteY9" fmla="*/ 1154113 h 1966216"/>
              <a:gd name="connsiteX10" fmla="*/ 863074 w 1635389"/>
              <a:gd name="connsiteY10" fmla="*/ 5085 h 1966216"/>
              <a:gd name="connsiteX0" fmla="*/ 865455 w 1637770"/>
              <a:gd name="connsiteY0" fmla="*/ 5085 h 1966216"/>
              <a:gd name="connsiteX1" fmla="*/ 1613956 w 1637770"/>
              <a:gd name="connsiteY1" fmla="*/ 1136738 h 1966216"/>
              <a:gd name="connsiteX2" fmla="*/ 1637770 w 1637770"/>
              <a:gd name="connsiteY2" fmla="*/ 1966216 h 1966216"/>
              <a:gd name="connsiteX3" fmla="*/ 1637770 w 1637770"/>
              <a:gd name="connsiteY3" fmla="*/ 1966216 h 1966216"/>
              <a:gd name="connsiteX4" fmla="*/ 1637770 w 1637770"/>
              <a:gd name="connsiteY4" fmla="*/ 1966216 h 1966216"/>
              <a:gd name="connsiteX5" fmla="*/ 823383 w 1637770"/>
              <a:gd name="connsiteY5" fmla="*/ 1887633 h 1966216"/>
              <a:gd name="connsiteX6" fmla="*/ 13758 w 1637770"/>
              <a:gd name="connsiteY6" fmla="*/ 1966216 h 1966216"/>
              <a:gd name="connsiteX7" fmla="*/ 13758 w 1637770"/>
              <a:gd name="connsiteY7" fmla="*/ 1966216 h 1966216"/>
              <a:gd name="connsiteX8" fmla="*/ 13758 w 1637770"/>
              <a:gd name="connsiteY8" fmla="*/ 1966216 h 1966216"/>
              <a:gd name="connsiteX9" fmla="*/ 32808 w 1637770"/>
              <a:gd name="connsiteY9" fmla="*/ 1154113 h 1966216"/>
              <a:gd name="connsiteX10" fmla="*/ 865455 w 1637770"/>
              <a:gd name="connsiteY10" fmla="*/ 5085 h 1966216"/>
              <a:gd name="connsiteX0" fmla="*/ 851697 w 1624012"/>
              <a:gd name="connsiteY0" fmla="*/ 5085 h 1966216"/>
              <a:gd name="connsiteX1" fmla="*/ 1600198 w 1624012"/>
              <a:gd name="connsiteY1" fmla="*/ 1136738 h 1966216"/>
              <a:gd name="connsiteX2" fmla="*/ 1624012 w 1624012"/>
              <a:gd name="connsiteY2" fmla="*/ 1966216 h 1966216"/>
              <a:gd name="connsiteX3" fmla="*/ 1624012 w 1624012"/>
              <a:gd name="connsiteY3" fmla="*/ 1966216 h 1966216"/>
              <a:gd name="connsiteX4" fmla="*/ 1624012 w 1624012"/>
              <a:gd name="connsiteY4" fmla="*/ 1966216 h 1966216"/>
              <a:gd name="connsiteX5" fmla="*/ 809625 w 1624012"/>
              <a:gd name="connsiteY5" fmla="*/ 1887633 h 1966216"/>
              <a:gd name="connsiteX6" fmla="*/ 0 w 1624012"/>
              <a:gd name="connsiteY6" fmla="*/ 1966216 h 1966216"/>
              <a:gd name="connsiteX7" fmla="*/ 0 w 1624012"/>
              <a:gd name="connsiteY7" fmla="*/ 1966216 h 1966216"/>
              <a:gd name="connsiteX8" fmla="*/ 0 w 1624012"/>
              <a:gd name="connsiteY8" fmla="*/ 1966216 h 1966216"/>
              <a:gd name="connsiteX9" fmla="*/ 19050 w 1624012"/>
              <a:gd name="connsiteY9" fmla="*/ 1154113 h 1966216"/>
              <a:gd name="connsiteX10" fmla="*/ 851697 w 1624012"/>
              <a:gd name="connsiteY10" fmla="*/ 5085 h 1966216"/>
              <a:gd name="connsiteX0" fmla="*/ 860692 w 1633007"/>
              <a:gd name="connsiteY0" fmla="*/ 5085 h 1966216"/>
              <a:gd name="connsiteX1" fmla="*/ 1609193 w 1633007"/>
              <a:gd name="connsiteY1" fmla="*/ 1136738 h 1966216"/>
              <a:gd name="connsiteX2" fmla="*/ 1633007 w 1633007"/>
              <a:gd name="connsiteY2" fmla="*/ 1966216 h 1966216"/>
              <a:gd name="connsiteX3" fmla="*/ 1633007 w 1633007"/>
              <a:gd name="connsiteY3" fmla="*/ 1966216 h 1966216"/>
              <a:gd name="connsiteX4" fmla="*/ 1633007 w 1633007"/>
              <a:gd name="connsiteY4" fmla="*/ 1966216 h 1966216"/>
              <a:gd name="connsiteX5" fmla="*/ 818620 w 1633007"/>
              <a:gd name="connsiteY5" fmla="*/ 1887633 h 1966216"/>
              <a:gd name="connsiteX6" fmla="*/ 8995 w 1633007"/>
              <a:gd name="connsiteY6" fmla="*/ 1966216 h 1966216"/>
              <a:gd name="connsiteX7" fmla="*/ 8995 w 1633007"/>
              <a:gd name="connsiteY7" fmla="*/ 1966216 h 1966216"/>
              <a:gd name="connsiteX8" fmla="*/ 8995 w 1633007"/>
              <a:gd name="connsiteY8" fmla="*/ 1966216 h 1966216"/>
              <a:gd name="connsiteX9" fmla="*/ 28045 w 1633007"/>
              <a:gd name="connsiteY9" fmla="*/ 1154113 h 1966216"/>
              <a:gd name="connsiteX10" fmla="*/ 860692 w 1633007"/>
              <a:gd name="connsiteY10" fmla="*/ 5085 h 1966216"/>
              <a:gd name="connsiteX0" fmla="*/ 858311 w 1630626"/>
              <a:gd name="connsiteY0" fmla="*/ 5085 h 1966216"/>
              <a:gd name="connsiteX1" fmla="*/ 1606812 w 1630626"/>
              <a:gd name="connsiteY1" fmla="*/ 1136738 h 1966216"/>
              <a:gd name="connsiteX2" fmla="*/ 1630626 w 1630626"/>
              <a:gd name="connsiteY2" fmla="*/ 1966216 h 1966216"/>
              <a:gd name="connsiteX3" fmla="*/ 1630626 w 1630626"/>
              <a:gd name="connsiteY3" fmla="*/ 1966216 h 1966216"/>
              <a:gd name="connsiteX4" fmla="*/ 1630626 w 1630626"/>
              <a:gd name="connsiteY4" fmla="*/ 1966216 h 1966216"/>
              <a:gd name="connsiteX5" fmla="*/ 816239 w 1630626"/>
              <a:gd name="connsiteY5" fmla="*/ 1887633 h 1966216"/>
              <a:gd name="connsiteX6" fmla="*/ 6614 w 1630626"/>
              <a:gd name="connsiteY6" fmla="*/ 1966216 h 1966216"/>
              <a:gd name="connsiteX7" fmla="*/ 6614 w 1630626"/>
              <a:gd name="connsiteY7" fmla="*/ 1966216 h 1966216"/>
              <a:gd name="connsiteX8" fmla="*/ 6614 w 1630626"/>
              <a:gd name="connsiteY8" fmla="*/ 1966216 h 1966216"/>
              <a:gd name="connsiteX9" fmla="*/ 25664 w 1630626"/>
              <a:gd name="connsiteY9" fmla="*/ 1154113 h 1966216"/>
              <a:gd name="connsiteX10" fmla="*/ 858311 w 1630626"/>
              <a:gd name="connsiteY10" fmla="*/ 5085 h 1966216"/>
              <a:gd name="connsiteX0" fmla="*/ 851697 w 1624012"/>
              <a:gd name="connsiteY0" fmla="*/ 5085 h 1966216"/>
              <a:gd name="connsiteX1" fmla="*/ 1600198 w 1624012"/>
              <a:gd name="connsiteY1" fmla="*/ 1136738 h 1966216"/>
              <a:gd name="connsiteX2" fmla="*/ 1624012 w 1624012"/>
              <a:gd name="connsiteY2" fmla="*/ 1966216 h 1966216"/>
              <a:gd name="connsiteX3" fmla="*/ 1624012 w 1624012"/>
              <a:gd name="connsiteY3" fmla="*/ 1966216 h 1966216"/>
              <a:gd name="connsiteX4" fmla="*/ 1624012 w 1624012"/>
              <a:gd name="connsiteY4" fmla="*/ 1966216 h 1966216"/>
              <a:gd name="connsiteX5" fmla="*/ 809625 w 1624012"/>
              <a:gd name="connsiteY5" fmla="*/ 1887633 h 1966216"/>
              <a:gd name="connsiteX6" fmla="*/ 0 w 1624012"/>
              <a:gd name="connsiteY6" fmla="*/ 1966216 h 1966216"/>
              <a:gd name="connsiteX7" fmla="*/ 0 w 1624012"/>
              <a:gd name="connsiteY7" fmla="*/ 1966216 h 1966216"/>
              <a:gd name="connsiteX8" fmla="*/ 0 w 1624012"/>
              <a:gd name="connsiteY8" fmla="*/ 1966216 h 1966216"/>
              <a:gd name="connsiteX9" fmla="*/ 19050 w 1624012"/>
              <a:gd name="connsiteY9" fmla="*/ 1154113 h 1966216"/>
              <a:gd name="connsiteX10" fmla="*/ 851697 w 1624012"/>
              <a:gd name="connsiteY10" fmla="*/ 5085 h 1966216"/>
              <a:gd name="connsiteX0" fmla="*/ 896412 w 1668727"/>
              <a:gd name="connsiteY0" fmla="*/ 5085 h 1966216"/>
              <a:gd name="connsiteX1" fmla="*/ 1644913 w 1668727"/>
              <a:gd name="connsiteY1" fmla="*/ 1136738 h 1966216"/>
              <a:gd name="connsiteX2" fmla="*/ 1668727 w 1668727"/>
              <a:gd name="connsiteY2" fmla="*/ 1966216 h 1966216"/>
              <a:gd name="connsiteX3" fmla="*/ 1668727 w 1668727"/>
              <a:gd name="connsiteY3" fmla="*/ 1966216 h 1966216"/>
              <a:gd name="connsiteX4" fmla="*/ 1668727 w 1668727"/>
              <a:gd name="connsiteY4" fmla="*/ 1966216 h 1966216"/>
              <a:gd name="connsiteX5" fmla="*/ 854340 w 1668727"/>
              <a:gd name="connsiteY5" fmla="*/ 1887633 h 1966216"/>
              <a:gd name="connsiteX6" fmla="*/ 44715 w 1668727"/>
              <a:gd name="connsiteY6" fmla="*/ 1966216 h 1966216"/>
              <a:gd name="connsiteX7" fmla="*/ 44715 w 1668727"/>
              <a:gd name="connsiteY7" fmla="*/ 1966216 h 1966216"/>
              <a:gd name="connsiteX8" fmla="*/ 44715 w 1668727"/>
              <a:gd name="connsiteY8" fmla="*/ 1966216 h 1966216"/>
              <a:gd name="connsiteX9" fmla="*/ 63765 w 1668727"/>
              <a:gd name="connsiteY9" fmla="*/ 1154113 h 1966216"/>
              <a:gd name="connsiteX10" fmla="*/ 896412 w 1668727"/>
              <a:gd name="connsiteY10" fmla="*/ 5085 h 1966216"/>
              <a:gd name="connsiteX0" fmla="*/ 882124 w 1654439"/>
              <a:gd name="connsiteY0" fmla="*/ 5085 h 1966216"/>
              <a:gd name="connsiteX1" fmla="*/ 1630625 w 1654439"/>
              <a:gd name="connsiteY1" fmla="*/ 1136738 h 1966216"/>
              <a:gd name="connsiteX2" fmla="*/ 1654439 w 1654439"/>
              <a:gd name="connsiteY2" fmla="*/ 1966216 h 1966216"/>
              <a:gd name="connsiteX3" fmla="*/ 1654439 w 1654439"/>
              <a:gd name="connsiteY3" fmla="*/ 1966216 h 1966216"/>
              <a:gd name="connsiteX4" fmla="*/ 1654439 w 1654439"/>
              <a:gd name="connsiteY4" fmla="*/ 1966216 h 1966216"/>
              <a:gd name="connsiteX5" fmla="*/ 840052 w 1654439"/>
              <a:gd name="connsiteY5" fmla="*/ 1887633 h 1966216"/>
              <a:gd name="connsiteX6" fmla="*/ 30427 w 1654439"/>
              <a:gd name="connsiteY6" fmla="*/ 1966216 h 1966216"/>
              <a:gd name="connsiteX7" fmla="*/ 30427 w 1654439"/>
              <a:gd name="connsiteY7" fmla="*/ 1966216 h 1966216"/>
              <a:gd name="connsiteX8" fmla="*/ 30427 w 1654439"/>
              <a:gd name="connsiteY8" fmla="*/ 1966216 h 1966216"/>
              <a:gd name="connsiteX9" fmla="*/ 49477 w 1654439"/>
              <a:gd name="connsiteY9" fmla="*/ 1154113 h 1966216"/>
              <a:gd name="connsiteX10" fmla="*/ 882124 w 1654439"/>
              <a:gd name="connsiteY10" fmla="*/ 5085 h 1966216"/>
              <a:gd name="connsiteX0" fmla="*/ 863074 w 1635389"/>
              <a:gd name="connsiteY0" fmla="*/ 5085 h 1966216"/>
              <a:gd name="connsiteX1" fmla="*/ 1611575 w 1635389"/>
              <a:gd name="connsiteY1" fmla="*/ 1136738 h 1966216"/>
              <a:gd name="connsiteX2" fmla="*/ 1635389 w 1635389"/>
              <a:gd name="connsiteY2" fmla="*/ 1966216 h 1966216"/>
              <a:gd name="connsiteX3" fmla="*/ 1635389 w 1635389"/>
              <a:gd name="connsiteY3" fmla="*/ 1966216 h 1966216"/>
              <a:gd name="connsiteX4" fmla="*/ 1635389 w 1635389"/>
              <a:gd name="connsiteY4" fmla="*/ 1966216 h 1966216"/>
              <a:gd name="connsiteX5" fmla="*/ 821002 w 1635389"/>
              <a:gd name="connsiteY5" fmla="*/ 1887633 h 1966216"/>
              <a:gd name="connsiteX6" fmla="*/ 11377 w 1635389"/>
              <a:gd name="connsiteY6" fmla="*/ 1966216 h 1966216"/>
              <a:gd name="connsiteX7" fmla="*/ 11377 w 1635389"/>
              <a:gd name="connsiteY7" fmla="*/ 1966216 h 1966216"/>
              <a:gd name="connsiteX8" fmla="*/ 11377 w 1635389"/>
              <a:gd name="connsiteY8" fmla="*/ 1966216 h 1966216"/>
              <a:gd name="connsiteX9" fmla="*/ 30427 w 1635389"/>
              <a:gd name="connsiteY9" fmla="*/ 1154113 h 1966216"/>
              <a:gd name="connsiteX10" fmla="*/ 863074 w 1635389"/>
              <a:gd name="connsiteY10" fmla="*/ 5085 h 1966216"/>
              <a:gd name="connsiteX0" fmla="*/ 863074 w 1635389"/>
              <a:gd name="connsiteY0" fmla="*/ 5085 h 1966216"/>
              <a:gd name="connsiteX1" fmla="*/ 1611575 w 1635389"/>
              <a:gd name="connsiteY1" fmla="*/ 1136738 h 1966216"/>
              <a:gd name="connsiteX2" fmla="*/ 1635389 w 1635389"/>
              <a:gd name="connsiteY2" fmla="*/ 1966216 h 1966216"/>
              <a:gd name="connsiteX3" fmla="*/ 1635389 w 1635389"/>
              <a:gd name="connsiteY3" fmla="*/ 1966216 h 1966216"/>
              <a:gd name="connsiteX4" fmla="*/ 1635389 w 1635389"/>
              <a:gd name="connsiteY4" fmla="*/ 1966216 h 1966216"/>
              <a:gd name="connsiteX5" fmla="*/ 821002 w 1635389"/>
              <a:gd name="connsiteY5" fmla="*/ 1887633 h 1966216"/>
              <a:gd name="connsiteX6" fmla="*/ 11377 w 1635389"/>
              <a:gd name="connsiteY6" fmla="*/ 1966216 h 1966216"/>
              <a:gd name="connsiteX7" fmla="*/ 11377 w 1635389"/>
              <a:gd name="connsiteY7" fmla="*/ 1966216 h 1966216"/>
              <a:gd name="connsiteX8" fmla="*/ 11377 w 1635389"/>
              <a:gd name="connsiteY8" fmla="*/ 1966216 h 1966216"/>
              <a:gd name="connsiteX9" fmla="*/ 30427 w 1635389"/>
              <a:gd name="connsiteY9" fmla="*/ 1154113 h 1966216"/>
              <a:gd name="connsiteX10" fmla="*/ 863074 w 1635389"/>
              <a:gd name="connsiteY10" fmla="*/ 5085 h 1966216"/>
              <a:gd name="connsiteX0" fmla="*/ 863074 w 1635389"/>
              <a:gd name="connsiteY0" fmla="*/ 5085 h 1966216"/>
              <a:gd name="connsiteX1" fmla="*/ 1611575 w 1635389"/>
              <a:gd name="connsiteY1" fmla="*/ 1136738 h 1966216"/>
              <a:gd name="connsiteX2" fmla="*/ 1635389 w 1635389"/>
              <a:gd name="connsiteY2" fmla="*/ 1966216 h 1966216"/>
              <a:gd name="connsiteX3" fmla="*/ 1635389 w 1635389"/>
              <a:gd name="connsiteY3" fmla="*/ 1966216 h 1966216"/>
              <a:gd name="connsiteX4" fmla="*/ 1635389 w 1635389"/>
              <a:gd name="connsiteY4" fmla="*/ 1966216 h 1966216"/>
              <a:gd name="connsiteX5" fmla="*/ 821002 w 1635389"/>
              <a:gd name="connsiteY5" fmla="*/ 1887633 h 1966216"/>
              <a:gd name="connsiteX6" fmla="*/ 11377 w 1635389"/>
              <a:gd name="connsiteY6" fmla="*/ 1966216 h 1966216"/>
              <a:gd name="connsiteX7" fmla="*/ 11377 w 1635389"/>
              <a:gd name="connsiteY7" fmla="*/ 1966216 h 1966216"/>
              <a:gd name="connsiteX8" fmla="*/ 11377 w 1635389"/>
              <a:gd name="connsiteY8" fmla="*/ 1966216 h 1966216"/>
              <a:gd name="connsiteX9" fmla="*/ 30427 w 1635389"/>
              <a:gd name="connsiteY9" fmla="*/ 1154113 h 1966216"/>
              <a:gd name="connsiteX10" fmla="*/ 863074 w 1635389"/>
              <a:gd name="connsiteY10" fmla="*/ 5085 h 1966216"/>
              <a:gd name="connsiteX0" fmla="*/ 863074 w 1635389"/>
              <a:gd name="connsiteY0" fmla="*/ 5085 h 1966216"/>
              <a:gd name="connsiteX1" fmla="*/ 1611575 w 1635389"/>
              <a:gd name="connsiteY1" fmla="*/ 1136738 h 1966216"/>
              <a:gd name="connsiteX2" fmla="*/ 1635389 w 1635389"/>
              <a:gd name="connsiteY2" fmla="*/ 1966216 h 1966216"/>
              <a:gd name="connsiteX3" fmla="*/ 1635389 w 1635389"/>
              <a:gd name="connsiteY3" fmla="*/ 1966216 h 1966216"/>
              <a:gd name="connsiteX4" fmla="*/ 1635389 w 1635389"/>
              <a:gd name="connsiteY4" fmla="*/ 1966216 h 1966216"/>
              <a:gd name="connsiteX5" fmla="*/ 821002 w 1635389"/>
              <a:gd name="connsiteY5" fmla="*/ 1887633 h 1966216"/>
              <a:gd name="connsiteX6" fmla="*/ 11377 w 1635389"/>
              <a:gd name="connsiteY6" fmla="*/ 1966216 h 1966216"/>
              <a:gd name="connsiteX7" fmla="*/ 11377 w 1635389"/>
              <a:gd name="connsiteY7" fmla="*/ 1966216 h 1966216"/>
              <a:gd name="connsiteX8" fmla="*/ 11377 w 1635389"/>
              <a:gd name="connsiteY8" fmla="*/ 1966216 h 1966216"/>
              <a:gd name="connsiteX9" fmla="*/ 30427 w 1635389"/>
              <a:gd name="connsiteY9" fmla="*/ 1154113 h 1966216"/>
              <a:gd name="connsiteX10" fmla="*/ 863074 w 1635389"/>
              <a:gd name="connsiteY10" fmla="*/ 5085 h 1966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5389" h="1966216">
                <a:moveTo>
                  <a:pt x="863074" y="5085"/>
                </a:moveTo>
                <a:cubicBezTo>
                  <a:pt x="1275746" y="0"/>
                  <a:pt x="1585646" y="742857"/>
                  <a:pt x="1611575" y="1136738"/>
                </a:cubicBezTo>
                <a:cubicBezTo>
                  <a:pt x="1632741" y="1389119"/>
                  <a:pt x="1635389" y="1611940"/>
                  <a:pt x="1635389" y="1966216"/>
                </a:cubicBezTo>
                <a:lnTo>
                  <a:pt x="1635389" y="1966216"/>
                </a:lnTo>
                <a:lnTo>
                  <a:pt x="1635389" y="1966216"/>
                </a:lnTo>
                <a:cubicBezTo>
                  <a:pt x="1499658" y="1953119"/>
                  <a:pt x="1091671" y="1887633"/>
                  <a:pt x="821002" y="1887633"/>
                </a:cubicBezTo>
                <a:cubicBezTo>
                  <a:pt x="550333" y="1887633"/>
                  <a:pt x="146315" y="1953119"/>
                  <a:pt x="11377" y="1966216"/>
                </a:cubicBezTo>
                <a:lnTo>
                  <a:pt x="11377" y="1966216"/>
                </a:lnTo>
                <a:lnTo>
                  <a:pt x="11377" y="1966216"/>
                </a:lnTo>
                <a:cubicBezTo>
                  <a:pt x="12964" y="1695515"/>
                  <a:pt x="0" y="1547990"/>
                  <a:pt x="30427" y="1154113"/>
                </a:cubicBezTo>
                <a:cubicBezTo>
                  <a:pt x="141817" y="276158"/>
                  <a:pt x="521261" y="9297"/>
                  <a:pt x="863074" y="5085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6430699" y="2078307"/>
            <a:ext cx="307047" cy="427189"/>
          </a:xfrm>
          <a:custGeom>
            <a:avLst/>
            <a:gdLst>
              <a:gd name="connsiteX0" fmla="*/ 0 w 770817"/>
              <a:gd name="connsiteY0" fmla="*/ 0 h 1012641"/>
              <a:gd name="connsiteX1" fmla="*/ 559220 w 770817"/>
              <a:gd name="connsiteY1" fmla="*/ 0 h 1012641"/>
              <a:gd name="connsiteX2" fmla="*/ 708842 w 770817"/>
              <a:gd name="connsiteY2" fmla="*/ 61976 h 1012641"/>
              <a:gd name="connsiteX3" fmla="*/ 770817 w 770817"/>
              <a:gd name="connsiteY3" fmla="*/ 211598 h 1012641"/>
              <a:gd name="connsiteX4" fmla="*/ 770817 w 770817"/>
              <a:gd name="connsiteY4" fmla="*/ 1012641 h 1012641"/>
              <a:gd name="connsiteX5" fmla="*/ 0 w 770817"/>
              <a:gd name="connsiteY5" fmla="*/ 1012641 h 1012641"/>
              <a:gd name="connsiteX6" fmla="*/ 0 w 770817"/>
              <a:gd name="connsiteY6" fmla="*/ 0 h 1012641"/>
              <a:gd name="connsiteX0" fmla="*/ 0 w 770817"/>
              <a:gd name="connsiteY0" fmla="*/ 0 h 1088211"/>
              <a:gd name="connsiteX1" fmla="*/ 559220 w 770817"/>
              <a:gd name="connsiteY1" fmla="*/ 0 h 1088211"/>
              <a:gd name="connsiteX2" fmla="*/ 708842 w 770817"/>
              <a:gd name="connsiteY2" fmla="*/ 61976 h 1088211"/>
              <a:gd name="connsiteX3" fmla="*/ 770817 w 770817"/>
              <a:gd name="connsiteY3" fmla="*/ 211598 h 1088211"/>
              <a:gd name="connsiteX4" fmla="*/ 770817 w 770817"/>
              <a:gd name="connsiteY4" fmla="*/ 1012641 h 1088211"/>
              <a:gd name="connsiteX5" fmla="*/ 0 w 770817"/>
              <a:gd name="connsiteY5" fmla="*/ 1088211 h 1088211"/>
              <a:gd name="connsiteX6" fmla="*/ 0 w 770817"/>
              <a:gd name="connsiteY6" fmla="*/ 0 h 1088211"/>
              <a:gd name="connsiteX0" fmla="*/ 0 w 770817"/>
              <a:gd name="connsiteY0" fmla="*/ 0 h 1211073"/>
              <a:gd name="connsiteX1" fmla="*/ 559220 w 770817"/>
              <a:gd name="connsiteY1" fmla="*/ 122862 h 1211073"/>
              <a:gd name="connsiteX2" fmla="*/ 708842 w 770817"/>
              <a:gd name="connsiteY2" fmla="*/ 184838 h 1211073"/>
              <a:gd name="connsiteX3" fmla="*/ 770817 w 770817"/>
              <a:gd name="connsiteY3" fmla="*/ 334460 h 1211073"/>
              <a:gd name="connsiteX4" fmla="*/ 770817 w 770817"/>
              <a:gd name="connsiteY4" fmla="*/ 1135503 h 1211073"/>
              <a:gd name="connsiteX5" fmla="*/ 0 w 770817"/>
              <a:gd name="connsiteY5" fmla="*/ 1211073 h 1211073"/>
              <a:gd name="connsiteX6" fmla="*/ 0 w 770817"/>
              <a:gd name="connsiteY6" fmla="*/ 0 h 1211073"/>
              <a:gd name="connsiteX0" fmla="*/ 0 w 770817"/>
              <a:gd name="connsiteY0" fmla="*/ 0 h 1237401"/>
              <a:gd name="connsiteX1" fmla="*/ 559220 w 770817"/>
              <a:gd name="connsiteY1" fmla="*/ 149190 h 1237401"/>
              <a:gd name="connsiteX2" fmla="*/ 708842 w 770817"/>
              <a:gd name="connsiteY2" fmla="*/ 211166 h 1237401"/>
              <a:gd name="connsiteX3" fmla="*/ 770817 w 770817"/>
              <a:gd name="connsiteY3" fmla="*/ 360788 h 1237401"/>
              <a:gd name="connsiteX4" fmla="*/ 770817 w 770817"/>
              <a:gd name="connsiteY4" fmla="*/ 1161831 h 1237401"/>
              <a:gd name="connsiteX5" fmla="*/ 0 w 770817"/>
              <a:gd name="connsiteY5" fmla="*/ 1237401 h 1237401"/>
              <a:gd name="connsiteX6" fmla="*/ 0 w 770817"/>
              <a:gd name="connsiteY6" fmla="*/ 0 h 1237401"/>
              <a:gd name="connsiteX0" fmla="*/ 0 w 770817"/>
              <a:gd name="connsiteY0" fmla="*/ 0 h 1237401"/>
              <a:gd name="connsiteX1" fmla="*/ 559220 w 770817"/>
              <a:gd name="connsiteY1" fmla="*/ 149190 h 1237401"/>
              <a:gd name="connsiteX2" fmla="*/ 708842 w 770817"/>
              <a:gd name="connsiteY2" fmla="*/ 211166 h 1237401"/>
              <a:gd name="connsiteX3" fmla="*/ 770817 w 770817"/>
              <a:gd name="connsiteY3" fmla="*/ 360788 h 1237401"/>
              <a:gd name="connsiteX4" fmla="*/ 770817 w 770817"/>
              <a:gd name="connsiteY4" fmla="*/ 1161831 h 1237401"/>
              <a:gd name="connsiteX5" fmla="*/ 0 w 770817"/>
              <a:gd name="connsiteY5" fmla="*/ 1237401 h 1237401"/>
              <a:gd name="connsiteX6" fmla="*/ 0 w 770817"/>
              <a:gd name="connsiteY6" fmla="*/ 0 h 1237401"/>
              <a:gd name="connsiteX0" fmla="*/ 0 w 770817"/>
              <a:gd name="connsiteY0" fmla="*/ 0 h 1237401"/>
              <a:gd name="connsiteX1" fmla="*/ 559220 w 770817"/>
              <a:gd name="connsiteY1" fmla="*/ 114086 h 1237401"/>
              <a:gd name="connsiteX2" fmla="*/ 708842 w 770817"/>
              <a:gd name="connsiteY2" fmla="*/ 211166 h 1237401"/>
              <a:gd name="connsiteX3" fmla="*/ 770817 w 770817"/>
              <a:gd name="connsiteY3" fmla="*/ 360788 h 1237401"/>
              <a:gd name="connsiteX4" fmla="*/ 770817 w 770817"/>
              <a:gd name="connsiteY4" fmla="*/ 1161831 h 1237401"/>
              <a:gd name="connsiteX5" fmla="*/ 0 w 770817"/>
              <a:gd name="connsiteY5" fmla="*/ 1237401 h 1237401"/>
              <a:gd name="connsiteX6" fmla="*/ 0 w 770817"/>
              <a:gd name="connsiteY6" fmla="*/ 0 h 1237401"/>
              <a:gd name="connsiteX0" fmla="*/ 0 w 770817"/>
              <a:gd name="connsiteY0" fmla="*/ 0 h 1237401"/>
              <a:gd name="connsiteX1" fmla="*/ 559220 w 770817"/>
              <a:gd name="connsiteY1" fmla="*/ 114086 h 1237401"/>
              <a:gd name="connsiteX2" fmla="*/ 708842 w 770817"/>
              <a:gd name="connsiteY2" fmla="*/ 211166 h 1237401"/>
              <a:gd name="connsiteX3" fmla="*/ 770817 w 770817"/>
              <a:gd name="connsiteY3" fmla="*/ 360788 h 1237401"/>
              <a:gd name="connsiteX4" fmla="*/ 770817 w 770817"/>
              <a:gd name="connsiteY4" fmla="*/ 1161831 h 1237401"/>
              <a:gd name="connsiteX5" fmla="*/ 0 w 770817"/>
              <a:gd name="connsiteY5" fmla="*/ 1237401 h 1237401"/>
              <a:gd name="connsiteX6" fmla="*/ 0 w 770817"/>
              <a:gd name="connsiteY6" fmla="*/ 0 h 1237401"/>
              <a:gd name="connsiteX0" fmla="*/ 0 w 770817"/>
              <a:gd name="connsiteY0" fmla="*/ 0 h 1237401"/>
              <a:gd name="connsiteX1" fmla="*/ 559220 w 770817"/>
              <a:gd name="connsiteY1" fmla="*/ 114086 h 1237401"/>
              <a:gd name="connsiteX2" fmla="*/ 708842 w 770817"/>
              <a:gd name="connsiteY2" fmla="*/ 211166 h 1237401"/>
              <a:gd name="connsiteX3" fmla="*/ 770817 w 770817"/>
              <a:gd name="connsiteY3" fmla="*/ 360788 h 1237401"/>
              <a:gd name="connsiteX4" fmla="*/ 770817 w 770817"/>
              <a:gd name="connsiteY4" fmla="*/ 1161831 h 1237401"/>
              <a:gd name="connsiteX5" fmla="*/ 0 w 770817"/>
              <a:gd name="connsiteY5" fmla="*/ 1237401 h 1237401"/>
              <a:gd name="connsiteX6" fmla="*/ 0 w 770817"/>
              <a:gd name="connsiteY6" fmla="*/ 0 h 1237401"/>
              <a:gd name="connsiteX0" fmla="*/ 0 w 770817"/>
              <a:gd name="connsiteY0" fmla="*/ 0 h 1237401"/>
              <a:gd name="connsiteX1" fmla="*/ 559220 w 770817"/>
              <a:gd name="connsiteY1" fmla="*/ 114086 h 1237401"/>
              <a:gd name="connsiteX2" fmla="*/ 708842 w 770817"/>
              <a:gd name="connsiteY2" fmla="*/ 211166 h 1237401"/>
              <a:gd name="connsiteX3" fmla="*/ 770817 w 770817"/>
              <a:gd name="connsiteY3" fmla="*/ 360788 h 1237401"/>
              <a:gd name="connsiteX4" fmla="*/ 770817 w 770817"/>
              <a:gd name="connsiteY4" fmla="*/ 1161831 h 1237401"/>
              <a:gd name="connsiteX5" fmla="*/ 0 w 770817"/>
              <a:gd name="connsiteY5" fmla="*/ 1237401 h 1237401"/>
              <a:gd name="connsiteX6" fmla="*/ 0 w 770817"/>
              <a:gd name="connsiteY6" fmla="*/ 0 h 1237401"/>
              <a:gd name="connsiteX0" fmla="*/ 0 w 770817"/>
              <a:gd name="connsiteY0" fmla="*/ 0 h 1237401"/>
              <a:gd name="connsiteX1" fmla="*/ 559220 w 770817"/>
              <a:gd name="connsiteY1" fmla="*/ 114086 h 1237401"/>
              <a:gd name="connsiteX2" fmla="*/ 708842 w 770817"/>
              <a:gd name="connsiteY2" fmla="*/ 211166 h 1237401"/>
              <a:gd name="connsiteX3" fmla="*/ 770817 w 770817"/>
              <a:gd name="connsiteY3" fmla="*/ 360788 h 1237401"/>
              <a:gd name="connsiteX4" fmla="*/ 770817 w 770817"/>
              <a:gd name="connsiteY4" fmla="*/ 1161831 h 1237401"/>
              <a:gd name="connsiteX5" fmla="*/ 0 w 770817"/>
              <a:gd name="connsiteY5" fmla="*/ 1237401 h 1237401"/>
              <a:gd name="connsiteX6" fmla="*/ 0 w 770817"/>
              <a:gd name="connsiteY6" fmla="*/ 0 h 1237401"/>
              <a:gd name="connsiteX0" fmla="*/ 0 w 770817"/>
              <a:gd name="connsiteY0" fmla="*/ 0 h 1245395"/>
              <a:gd name="connsiteX1" fmla="*/ 559220 w 770817"/>
              <a:gd name="connsiteY1" fmla="*/ 114086 h 1245395"/>
              <a:gd name="connsiteX2" fmla="*/ 708842 w 770817"/>
              <a:gd name="connsiteY2" fmla="*/ 211166 h 1245395"/>
              <a:gd name="connsiteX3" fmla="*/ 770817 w 770817"/>
              <a:gd name="connsiteY3" fmla="*/ 360788 h 1245395"/>
              <a:gd name="connsiteX4" fmla="*/ 770817 w 770817"/>
              <a:gd name="connsiteY4" fmla="*/ 1161831 h 1245395"/>
              <a:gd name="connsiteX5" fmla="*/ 0 w 770817"/>
              <a:gd name="connsiteY5" fmla="*/ 1237401 h 1245395"/>
              <a:gd name="connsiteX6" fmla="*/ 0 w 770817"/>
              <a:gd name="connsiteY6" fmla="*/ 0 h 1245395"/>
              <a:gd name="connsiteX0" fmla="*/ 0 w 770817"/>
              <a:gd name="connsiteY0" fmla="*/ 0 h 1245395"/>
              <a:gd name="connsiteX1" fmla="*/ 559220 w 770817"/>
              <a:gd name="connsiteY1" fmla="*/ 114086 h 1245395"/>
              <a:gd name="connsiteX2" fmla="*/ 708842 w 770817"/>
              <a:gd name="connsiteY2" fmla="*/ 211166 h 1245395"/>
              <a:gd name="connsiteX3" fmla="*/ 770817 w 770817"/>
              <a:gd name="connsiteY3" fmla="*/ 360788 h 1245395"/>
              <a:gd name="connsiteX4" fmla="*/ 770817 w 770817"/>
              <a:gd name="connsiteY4" fmla="*/ 1161831 h 1245395"/>
              <a:gd name="connsiteX5" fmla="*/ 0 w 770817"/>
              <a:gd name="connsiteY5" fmla="*/ 1237401 h 1245395"/>
              <a:gd name="connsiteX6" fmla="*/ 0 w 770817"/>
              <a:gd name="connsiteY6" fmla="*/ 0 h 1245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0817" h="1245395">
                <a:moveTo>
                  <a:pt x="0" y="0"/>
                </a:moveTo>
                <a:cubicBezTo>
                  <a:pt x="269534" y="14626"/>
                  <a:pt x="505109" y="99208"/>
                  <a:pt x="559220" y="114086"/>
                </a:cubicBezTo>
                <a:cubicBezTo>
                  <a:pt x="632008" y="144505"/>
                  <a:pt x="673576" y="170049"/>
                  <a:pt x="708842" y="211166"/>
                </a:cubicBezTo>
                <a:cubicBezTo>
                  <a:pt x="744108" y="252283"/>
                  <a:pt x="770817" y="304669"/>
                  <a:pt x="770817" y="360788"/>
                </a:cubicBezTo>
                <a:lnTo>
                  <a:pt x="770817" y="1161831"/>
                </a:lnTo>
                <a:cubicBezTo>
                  <a:pt x="518641" y="1217440"/>
                  <a:pt x="378383" y="1245395"/>
                  <a:pt x="0" y="123740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 flipH="1">
            <a:off x="6092070" y="2052116"/>
            <a:ext cx="307047" cy="427189"/>
          </a:xfrm>
          <a:custGeom>
            <a:avLst/>
            <a:gdLst>
              <a:gd name="connsiteX0" fmla="*/ 0 w 770817"/>
              <a:gd name="connsiteY0" fmla="*/ 0 h 1012641"/>
              <a:gd name="connsiteX1" fmla="*/ 559220 w 770817"/>
              <a:gd name="connsiteY1" fmla="*/ 0 h 1012641"/>
              <a:gd name="connsiteX2" fmla="*/ 708842 w 770817"/>
              <a:gd name="connsiteY2" fmla="*/ 61976 h 1012641"/>
              <a:gd name="connsiteX3" fmla="*/ 770817 w 770817"/>
              <a:gd name="connsiteY3" fmla="*/ 211598 h 1012641"/>
              <a:gd name="connsiteX4" fmla="*/ 770817 w 770817"/>
              <a:gd name="connsiteY4" fmla="*/ 1012641 h 1012641"/>
              <a:gd name="connsiteX5" fmla="*/ 0 w 770817"/>
              <a:gd name="connsiteY5" fmla="*/ 1012641 h 1012641"/>
              <a:gd name="connsiteX6" fmla="*/ 0 w 770817"/>
              <a:gd name="connsiteY6" fmla="*/ 0 h 1012641"/>
              <a:gd name="connsiteX0" fmla="*/ 0 w 770817"/>
              <a:gd name="connsiteY0" fmla="*/ 0 h 1088211"/>
              <a:gd name="connsiteX1" fmla="*/ 559220 w 770817"/>
              <a:gd name="connsiteY1" fmla="*/ 0 h 1088211"/>
              <a:gd name="connsiteX2" fmla="*/ 708842 w 770817"/>
              <a:gd name="connsiteY2" fmla="*/ 61976 h 1088211"/>
              <a:gd name="connsiteX3" fmla="*/ 770817 w 770817"/>
              <a:gd name="connsiteY3" fmla="*/ 211598 h 1088211"/>
              <a:gd name="connsiteX4" fmla="*/ 770817 w 770817"/>
              <a:gd name="connsiteY4" fmla="*/ 1012641 h 1088211"/>
              <a:gd name="connsiteX5" fmla="*/ 0 w 770817"/>
              <a:gd name="connsiteY5" fmla="*/ 1088211 h 1088211"/>
              <a:gd name="connsiteX6" fmla="*/ 0 w 770817"/>
              <a:gd name="connsiteY6" fmla="*/ 0 h 1088211"/>
              <a:gd name="connsiteX0" fmla="*/ 0 w 770817"/>
              <a:gd name="connsiteY0" fmla="*/ 0 h 1211073"/>
              <a:gd name="connsiteX1" fmla="*/ 559220 w 770817"/>
              <a:gd name="connsiteY1" fmla="*/ 122862 h 1211073"/>
              <a:gd name="connsiteX2" fmla="*/ 708842 w 770817"/>
              <a:gd name="connsiteY2" fmla="*/ 184838 h 1211073"/>
              <a:gd name="connsiteX3" fmla="*/ 770817 w 770817"/>
              <a:gd name="connsiteY3" fmla="*/ 334460 h 1211073"/>
              <a:gd name="connsiteX4" fmla="*/ 770817 w 770817"/>
              <a:gd name="connsiteY4" fmla="*/ 1135503 h 1211073"/>
              <a:gd name="connsiteX5" fmla="*/ 0 w 770817"/>
              <a:gd name="connsiteY5" fmla="*/ 1211073 h 1211073"/>
              <a:gd name="connsiteX6" fmla="*/ 0 w 770817"/>
              <a:gd name="connsiteY6" fmla="*/ 0 h 1211073"/>
              <a:gd name="connsiteX0" fmla="*/ 0 w 770817"/>
              <a:gd name="connsiteY0" fmla="*/ 0 h 1237401"/>
              <a:gd name="connsiteX1" fmla="*/ 559220 w 770817"/>
              <a:gd name="connsiteY1" fmla="*/ 149190 h 1237401"/>
              <a:gd name="connsiteX2" fmla="*/ 708842 w 770817"/>
              <a:gd name="connsiteY2" fmla="*/ 211166 h 1237401"/>
              <a:gd name="connsiteX3" fmla="*/ 770817 w 770817"/>
              <a:gd name="connsiteY3" fmla="*/ 360788 h 1237401"/>
              <a:gd name="connsiteX4" fmla="*/ 770817 w 770817"/>
              <a:gd name="connsiteY4" fmla="*/ 1161831 h 1237401"/>
              <a:gd name="connsiteX5" fmla="*/ 0 w 770817"/>
              <a:gd name="connsiteY5" fmla="*/ 1237401 h 1237401"/>
              <a:gd name="connsiteX6" fmla="*/ 0 w 770817"/>
              <a:gd name="connsiteY6" fmla="*/ 0 h 1237401"/>
              <a:gd name="connsiteX0" fmla="*/ 0 w 770817"/>
              <a:gd name="connsiteY0" fmla="*/ 0 h 1237401"/>
              <a:gd name="connsiteX1" fmla="*/ 559220 w 770817"/>
              <a:gd name="connsiteY1" fmla="*/ 149190 h 1237401"/>
              <a:gd name="connsiteX2" fmla="*/ 708842 w 770817"/>
              <a:gd name="connsiteY2" fmla="*/ 211166 h 1237401"/>
              <a:gd name="connsiteX3" fmla="*/ 770817 w 770817"/>
              <a:gd name="connsiteY3" fmla="*/ 360788 h 1237401"/>
              <a:gd name="connsiteX4" fmla="*/ 770817 w 770817"/>
              <a:gd name="connsiteY4" fmla="*/ 1161831 h 1237401"/>
              <a:gd name="connsiteX5" fmla="*/ 0 w 770817"/>
              <a:gd name="connsiteY5" fmla="*/ 1237401 h 1237401"/>
              <a:gd name="connsiteX6" fmla="*/ 0 w 770817"/>
              <a:gd name="connsiteY6" fmla="*/ 0 h 1237401"/>
              <a:gd name="connsiteX0" fmla="*/ 0 w 770817"/>
              <a:gd name="connsiteY0" fmla="*/ 0 h 1237401"/>
              <a:gd name="connsiteX1" fmla="*/ 559220 w 770817"/>
              <a:gd name="connsiteY1" fmla="*/ 114086 h 1237401"/>
              <a:gd name="connsiteX2" fmla="*/ 708842 w 770817"/>
              <a:gd name="connsiteY2" fmla="*/ 211166 h 1237401"/>
              <a:gd name="connsiteX3" fmla="*/ 770817 w 770817"/>
              <a:gd name="connsiteY3" fmla="*/ 360788 h 1237401"/>
              <a:gd name="connsiteX4" fmla="*/ 770817 w 770817"/>
              <a:gd name="connsiteY4" fmla="*/ 1161831 h 1237401"/>
              <a:gd name="connsiteX5" fmla="*/ 0 w 770817"/>
              <a:gd name="connsiteY5" fmla="*/ 1237401 h 1237401"/>
              <a:gd name="connsiteX6" fmla="*/ 0 w 770817"/>
              <a:gd name="connsiteY6" fmla="*/ 0 h 1237401"/>
              <a:gd name="connsiteX0" fmla="*/ 0 w 770817"/>
              <a:gd name="connsiteY0" fmla="*/ 0 h 1237401"/>
              <a:gd name="connsiteX1" fmla="*/ 559220 w 770817"/>
              <a:gd name="connsiteY1" fmla="*/ 114086 h 1237401"/>
              <a:gd name="connsiteX2" fmla="*/ 708842 w 770817"/>
              <a:gd name="connsiteY2" fmla="*/ 211166 h 1237401"/>
              <a:gd name="connsiteX3" fmla="*/ 770817 w 770817"/>
              <a:gd name="connsiteY3" fmla="*/ 360788 h 1237401"/>
              <a:gd name="connsiteX4" fmla="*/ 770817 w 770817"/>
              <a:gd name="connsiteY4" fmla="*/ 1161831 h 1237401"/>
              <a:gd name="connsiteX5" fmla="*/ 0 w 770817"/>
              <a:gd name="connsiteY5" fmla="*/ 1237401 h 1237401"/>
              <a:gd name="connsiteX6" fmla="*/ 0 w 770817"/>
              <a:gd name="connsiteY6" fmla="*/ 0 h 1237401"/>
              <a:gd name="connsiteX0" fmla="*/ 0 w 770817"/>
              <a:gd name="connsiteY0" fmla="*/ 0 h 1237401"/>
              <a:gd name="connsiteX1" fmla="*/ 559220 w 770817"/>
              <a:gd name="connsiteY1" fmla="*/ 114086 h 1237401"/>
              <a:gd name="connsiteX2" fmla="*/ 708842 w 770817"/>
              <a:gd name="connsiteY2" fmla="*/ 211166 h 1237401"/>
              <a:gd name="connsiteX3" fmla="*/ 770817 w 770817"/>
              <a:gd name="connsiteY3" fmla="*/ 360788 h 1237401"/>
              <a:gd name="connsiteX4" fmla="*/ 770817 w 770817"/>
              <a:gd name="connsiteY4" fmla="*/ 1161831 h 1237401"/>
              <a:gd name="connsiteX5" fmla="*/ 0 w 770817"/>
              <a:gd name="connsiteY5" fmla="*/ 1237401 h 1237401"/>
              <a:gd name="connsiteX6" fmla="*/ 0 w 770817"/>
              <a:gd name="connsiteY6" fmla="*/ 0 h 1237401"/>
              <a:gd name="connsiteX0" fmla="*/ 0 w 770817"/>
              <a:gd name="connsiteY0" fmla="*/ 0 h 1237401"/>
              <a:gd name="connsiteX1" fmla="*/ 559220 w 770817"/>
              <a:gd name="connsiteY1" fmla="*/ 114086 h 1237401"/>
              <a:gd name="connsiteX2" fmla="*/ 708842 w 770817"/>
              <a:gd name="connsiteY2" fmla="*/ 211166 h 1237401"/>
              <a:gd name="connsiteX3" fmla="*/ 770817 w 770817"/>
              <a:gd name="connsiteY3" fmla="*/ 360788 h 1237401"/>
              <a:gd name="connsiteX4" fmla="*/ 770817 w 770817"/>
              <a:gd name="connsiteY4" fmla="*/ 1161831 h 1237401"/>
              <a:gd name="connsiteX5" fmla="*/ 0 w 770817"/>
              <a:gd name="connsiteY5" fmla="*/ 1237401 h 1237401"/>
              <a:gd name="connsiteX6" fmla="*/ 0 w 770817"/>
              <a:gd name="connsiteY6" fmla="*/ 0 h 1237401"/>
              <a:gd name="connsiteX0" fmla="*/ 0 w 770817"/>
              <a:gd name="connsiteY0" fmla="*/ 0 h 1237401"/>
              <a:gd name="connsiteX1" fmla="*/ 559220 w 770817"/>
              <a:gd name="connsiteY1" fmla="*/ 114086 h 1237401"/>
              <a:gd name="connsiteX2" fmla="*/ 708842 w 770817"/>
              <a:gd name="connsiteY2" fmla="*/ 211166 h 1237401"/>
              <a:gd name="connsiteX3" fmla="*/ 770817 w 770817"/>
              <a:gd name="connsiteY3" fmla="*/ 360788 h 1237401"/>
              <a:gd name="connsiteX4" fmla="*/ 770817 w 770817"/>
              <a:gd name="connsiteY4" fmla="*/ 1161831 h 1237401"/>
              <a:gd name="connsiteX5" fmla="*/ 0 w 770817"/>
              <a:gd name="connsiteY5" fmla="*/ 1237401 h 1237401"/>
              <a:gd name="connsiteX6" fmla="*/ 0 w 770817"/>
              <a:gd name="connsiteY6" fmla="*/ 0 h 1237401"/>
              <a:gd name="connsiteX0" fmla="*/ 0 w 770817"/>
              <a:gd name="connsiteY0" fmla="*/ 0 h 1245395"/>
              <a:gd name="connsiteX1" fmla="*/ 559220 w 770817"/>
              <a:gd name="connsiteY1" fmla="*/ 114086 h 1245395"/>
              <a:gd name="connsiteX2" fmla="*/ 708842 w 770817"/>
              <a:gd name="connsiteY2" fmla="*/ 211166 h 1245395"/>
              <a:gd name="connsiteX3" fmla="*/ 770817 w 770817"/>
              <a:gd name="connsiteY3" fmla="*/ 360788 h 1245395"/>
              <a:gd name="connsiteX4" fmla="*/ 770817 w 770817"/>
              <a:gd name="connsiteY4" fmla="*/ 1161831 h 1245395"/>
              <a:gd name="connsiteX5" fmla="*/ 0 w 770817"/>
              <a:gd name="connsiteY5" fmla="*/ 1237401 h 1245395"/>
              <a:gd name="connsiteX6" fmla="*/ 0 w 770817"/>
              <a:gd name="connsiteY6" fmla="*/ 0 h 1245395"/>
              <a:gd name="connsiteX0" fmla="*/ 0 w 770817"/>
              <a:gd name="connsiteY0" fmla="*/ 0 h 1245395"/>
              <a:gd name="connsiteX1" fmla="*/ 559220 w 770817"/>
              <a:gd name="connsiteY1" fmla="*/ 114086 h 1245395"/>
              <a:gd name="connsiteX2" fmla="*/ 708842 w 770817"/>
              <a:gd name="connsiteY2" fmla="*/ 211166 h 1245395"/>
              <a:gd name="connsiteX3" fmla="*/ 770817 w 770817"/>
              <a:gd name="connsiteY3" fmla="*/ 360788 h 1245395"/>
              <a:gd name="connsiteX4" fmla="*/ 770817 w 770817"/>
              <a:gd name="connsiteY4" fmla="*/ 1161831 h 1245395"/>
              <a:gd name="connsiteX5" fmla="*/ 0 w 770817"/>
              <a:gd name="connsiteY5" fmla="*/ 1237401 h 1245395"/>
              <a:gd name="connsiteX6" fmla="*/ 0 w 770817"/>
              <a:gd name="connsiteY6" fmla="*/ 0 h 1245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0817" h="1245395">
                <a:moveTo>
                  <a:pt x="0" y="0"/>
                </a:moveTo>
                <a:cubicBezTo>
                  <a:pt x="269534" y="14626"/>
                  <a:pt x="505109" y="99208"/>
                  <a:pt x="559220" y="114086"/>
                </a:cubicBezTo>
                <a:cubicBezTo>
                  <a:pt x="632008" y="144505"/>
                  <a:pt x="673576" y="170049"/>
                  <a:pt x="708842" y="211166"/>
                </a:cubicBezTo>
                <a:cubicBezTo>
                  <a:pt x="744108" y="252283"/>
                  <a:pt x="770817" y="304669"/>
                  <a:pt x="770817" y="360788"/>
                </a:cubicBezTo>
                <a:lnTo>
                  <a:pt x="770817" y="1161831"/>
                </a:lnTo>
                <a:cubicBezTo>
                  <a:pt x="518641" y="1217440"/>
                  <a:pt x="378383" y="1245395"/>
                  <a:pt x="0" y="123740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/>
          <p:cNvSpPr/>
          <p:nvPr/>
        </p:nvSpPr>
        <p:spPr>
          <a:xfrm flipV="1">
            <a:off x="6089426" y="2497920"/>
            <a:ext cx="651440" cy="751293"/>
          </a:xfrm>
          <a:custGeom>
            <a:avLst/>
            <a:gdLst>
              <a:gd name="connsiteX0" fmla="*/ 806452 w 1624012"/>
              <a:gd name="connsiteY0" fmla="*/ 0 h 1869282"/>
              <a:gd name="connsiteX1" fmla="*/ 817560 w 1624012"/>
              <a:gd name="connsiteY1" fmla="*/ 0 h 1869282"/>
              <a:gd name="connsiteX2" fmla="*/ 1387808 w 1624012"/>
              <a:gd name="connsiteY2" fmla="*/ 236205 h 1869282"/>
              <a:gd name="connsiteX3" fmla="*/ 1624011 w 1624012"/>
              <a:gd name="connsiteY3" fmla="*/ 806453 h 1869282"/>
              <a:gd name="connsiteX4" fmla="*/ 1624012 w 1624012"/>
              <a:gd name="connsiteY4" fmla="*/ 1869282 h 1869282"/>
              <a:gd name="connsiteX5" fmla="*/ 1624012 w 1624012"/>
              <a:gd name="connsiteY5" fmla="*/ 1869282 h 1869282"/>
              <a:gd name="connsiteX6" fmla="*/ 1624012 w 1624012"/>
              <a:gd name="connsiteY6" fmla="*/ 1869282 h 1869282"/>
              <a:gd name="connsiteX7" fmla="*/ 0 w 1624012"/>
              <a:gd name="connsiteY7" fmla="*/ 1869282 h 1869282"/>
              <a:gd name="connsiteX8" fmla="*/ 0 w 1624012"/>
              <a:gd name="connsiteY8" fmla="*/ 1869282 h 1869282"/>
              <a:gd name="connsiteX9" fmla="*/ 0 w 1624012"/>
              <a:gd name="connsiteY9" fmla="*/ 1869282 h 1869282"/>
              <a:gd name="connsiteX10" fmla="*/ 0 w 1624012"/>
              <a:gd name="connsiteY10" fmla="*/ 806452 h 1869282"/>
              <a:gd name="connsiteX11" fmla="*/ 236205 w 1624012"/>
              <a:gd name="connsiteY11" fmla="*/ 236204 h 1869282"/>
              <a:gd name="connsiteX12" fmla="*/ 806453 w 1624012"/>
              <a:gd name="connsiteY12" fmla="*/ 1 h 1869282"/>
              <a:gd name="connsiteX13" fmla="*/ 806452 w 1624012"/>
              <a:gd name="connsiteY13" fmla="*/ 0 h 1869282"/>
              <a:gd name="connsiteX0" fmla="*/ 806452 w 1624012"/>
              <a:gd name="connsiteY0" fmla="*/ 0 h 1869282"/>
              <a:gd name="connsiteX1" fmla="*/ 817560 w 1624012"/>
              <a:gd name="connsiteY1" fmla="*/ 0 h 1869282"/>
              <a:gd name="connsiteX2" fmla="*/ 1387808 w 1624012"/>
              <a:gd name="connsiteY2" fmla="*/ 236205 h 1869282"/>
              <a:gd name="connsiteX3" fmla="*/ 1624011 w 1624012"/>
              <a:gd name="connsiteY3" fmla="*/ 806453 h 1869282"/>
              <a:gd name="connsiteX4" fmla="*/ 1624012 w 1624012"/>
              <a:gd name="connsiteY4" fmla="*/ 1869282 h 1869282"/>
              <a:gd name="connsiteX5" fmla="*/ 1624012 w 1624012"/>
              <a:gd name="connsiteY5" fmla="*/ 1869282 h 1869282"/>
              <a:gd name="connsiteX6" fmla="*/ 1624012 w 1624012"/>
              <a:gd name="connsiteY6" fmla="*/ 1869282 h 1869282"/>
              <a:gd name="connsiteX7" fmla="*/ 809625 w 1624012"/>
              <a:gd name="connsiteY7" fmla="*/ 1774030 h 1869282"/>
              <a:gd name="connsiteX8" fmla="*/ 0 w 1624012"/>
              <a:gd name="connsiteY8" fmla="*/ 1869282 h 1869282"/>
              <a:gd name="connsiteX9" fmla="*/ 0 w 1624012"/>
              <a:gd name="connsiteY9" fmla="*/ 1869282 h 1869282"/>
              <a:gd name="connsiteX10" fmla="*/ 0 w 1624012"/>
              <a:gd name="connsiteY10" fmla="*/ 1869282 h 1869282"/>
              <a:gd name="connsiteX11" fmla="*/ 0 w 1624012"/>
              <a:gd name="connsiteY11" fmla="*/ 806452 h 1869282"/>
              <a:gd name="connsiteX12" fmla="*/ 236205 w 1624012"/>
              <a:gd name="connsiteY12" fmla="*/ 236204 h 1869282"/>
              <a:gd name="connsiteX13" fmla="*/ 806453 w 1624012"/>
              <a:gd name="connsiteY13" fmla="*/ 1 h 1869282"/>
              <a:gd name="connsiteX14" fmla="*/ 806452 w 1624012"/>
              <a:gd name="connsiteY14" fmla="*/ 0 h 1869282"/>
              <a:gd name="connsiteX0" fmla="*/ 806452 w 1624012"/>
              <a:gd name="connsiteY0" fmla="*/ 0 h 1869282"/>
              <a:gd name="connsiteX1" fmla="*/ 817560 w 1624012"/>
              <a:gd name="connsiteY1" fmla="*/ 0 h 1869282"/>
              <a:gd name="connsiteX2" fmla="*/ 1387808 w 1624012"/>
              <a:gd name="connsiteY2" fmla="*/ 236205 h 1869282"/>
              <a:gd name="connsiteX3" fmla="*/ 1624011 w 1624012"/>
              <a:gd name="connsiteY3" fmla="*/ 806453 h 1869282"/>
              <a:gd name="connsiteX4" fmla="*/ 1624012 w 1624012"/>
              <a:gd name="connsiteY4" fmla="*/ 1869282 h 1869282"/>
              <a:gd name="connsiteX5" fmla="*/ 1624012 w 1624012"/>
              <a:gd name="connsiteY5" fmla="*/ 1869282 h 1869282"/>
              <a:gd name="connsiteX6" fmla="*/ 1624012 w 1624012"/>
              <a:gd name="connsiteY6" fmla="*/ 1869282 h 1869282"/>
              <a:gd name="connsiteX7" fmla="*/ 809625 w 1624012"/>
              <a:gd name="connsiteY7" fmla="*/ 1790699 h 1869282"/>
              <a:gd name="connsiteX8" fmla="*/ 0 w 1624012"/>
              <a:gd name="connsiteY8" fmla="*/ 1869282 h 1869282"/>
              <a:gd name="connsiteX9" fmla="*/ 0 w 1624012"/>
              <a:gd name="connsiteY9" fmla="*/ 1869282 h 1869282"/>
              <a:gd name="connsiteX10" fmla="*/ 0 w 1624012"/>
              <a:gd name="connsiteY10" fmla="*/ 1869282 h 1869282"/>
              <a:gd name="connsiteX11" fmla="*/ 0 w 1624012"/>
              <a:gd name="connsiteY11" fmla="*/ 806452 h 1869282"/>
              <a:gd name="connsiteX12" fmla="*/ 236205 w 1624012"/>
              <a:gd name="connsiteY12" fmla="*/ 236204 h 1869282"/>
              <a:gd name="connsiteX13" fmla="*/ 806453 w 1624012"/>
              <a:gd name="connsiteY13" fmla="*/ 1 h 1869282"/>
              <a:gd name="connsiteX14" fmla="*/ 806452 w 1624012"/>
              <a:gd name="connsiteY14" fmla="*/ 0 h 1869282"/>
              <a:gd name="connsiteX0" fmla="*/ 806452 w 1624012"/>
              <a:gd name="connsiteY0" fmla="*/ 0 h 1869282"/>
              <a:gd name="connsiteX1" fmla="*/ 817560 w 1624012"/>
              <a:gd name="connsiteY1" fmla="*/ 0 h 1869282"/>
              <a:gd name="connsiteX2" fmla="*/ 1387808 w 1624012"/>
              <a:gd name="connsiteY2" fmla="*/ 236205 h 1869282"/>
              <a:gd name="connsiteX3" fmla="*/ 1624011 w 1624012"/>
              <a:gd name="connsiteY3" fmla="*/ 806453 h 1869282"/>
              <a:gd name="connsiteX4" fmla="*/ 1624012 w 1624012"/>
              <a:gd name="connsiteY4" fmla="*/ 1869282 h 1869282"/>
              <a:gd name="connsiteX5" fmla="*/ 1624012 w 1624012"/>
              <a:gd name="connsiteY5" fmla="*/ 1869282 h 1869282"/>
              <a:gd name="connsiteX6" fmla="*/ 1624012 w 1624012"/>
              <a:gd name="connsiteY6" fmla="*/ 1869282 h 1869282"/>
              <a:gd name="connsiteX7" fmla="*/ 809625 w 1624012"/>
              <a:gd name="connsiteY7" fmla="*/ 1790699 h 1869282"/>
              <a:gd name="connsiteX8" fmla="*/ 0 w 1624012"/>
              <a:gd name="connsiteY8" fmla="*/ 1869282 h 1869282"/>
              <a:gd name="connsiteX9" fmla="*/ 0 w 1624012"/>
              <a:gd name="connsiteY9" fmla="*/ 1869282 h 1869282"/>
              <a:gd name="connsiteX10" fmla="*/ 0 w 1624012"/>
              <a:gd name="connsiteY10" fmla="*/ 1869282 h 1869282"/>
              <a:gd name="connsiteX11" fmla="*/ 0 w 1624012"/>
              <a:gd name="connsiteY11" fmla="*/ 806452 h 1869282"/>
              <a:gd name="connsiteX12" fmla="*/ 236205 w 1624012"/>
              <a:gd name="connsiteY12" fmla="*/ 236204 h 1869282"/>
              <a:gd name="connsiteX13" fmla="*/ 806453 w 1624012"/>
              <a:gd name="connsiteY13" fmla="*/ 1 h 1869282"/>
              <a:gd name="connsiteX14" fmla="*/ 806452 w 1624012"/>
              <a:gd name="connsiteY14" fmla="*/ 0 h 1869282"/>
              <a:gd name="connsiteX0" fmla="*/ 806453 w 1624012"/>
              <a:gd name="connsiteY0" fmla="*/ 1 h 1869282"/>
              <a:gd name="connsiteX1" fmla="*/ 817560 w 1624012"/>
              <a:gd name="connsiteY1" fmla="*/ 0 h 1869282"/>
              <a:gd name="connsiteX2" fmla="*/ 1387808 w 1624012"/>
              <a:gd name="connsiteY2" fmla="*/ 236205 h 1869282"/>
              <a:gd name="connsiteX3" fmla="*/ 1624011 w 1624012"/>
              <a:gd name="connsiteY3" fmla="*/ 806453 h 1869282"/>
              <a:gd name="connsiteX4" fmla="*/ 1624012 w 1624012"/>
              <a:gd name="connsiteY4" fmla="*/ 1869282 h 1869282"/>
              <a:gd name="connsiteX5" fmla="*/ 1624012 w 1624012"/>
              <a:gd name="connsiteY5" fmla="*/ 1869282 h 1869282"/>
              <a:gd name="connsiteX6" fmla="*/ 1624012 w 1624012"/>
              <a:gd name="connsiteY6" fmla="*/ 1869282 h 1869282"/>
              <a:gd name="connsiteX7" fmla="*/ 809625 w 1624012"/>
              <a:gd name="connsiteY7" fmla="*/ 1790699 h 1869282"/>
              <a:gd name="connsiteX8" fmla="*/ 0 w 1624012"/>
              <a:gd name="connsiteY8" fmla="*/ 1869282 h 1869282"/>
              <a:gd name="connsiteX9" fmla="*/ 0 w 1624012"/>
              <a:gd name="connsiteY9" fmla="*/ 1869282 h 1869282"/>
              <a:gd name="connsiteX10" fmla="*/ 0 w 1624012"/>
              <a:gd name="connsiteY10" fmla="*/ 1869282 h 1869282"/>
              <a:gd name="connsiteX11" fmla="*/ 0 w 1624012"/>
              <a:gd name="connsiteY11" fmla="*/ 806452 h 1869282"/>
              <a:gd name="connsiteX12" fmla="*/ 236205 w 1624012"/>
              <a:gd name="connsiteY12" fmla="*/ 236204 h 1869282"/>
              <a:gd name="connsiteX13" fmla="*/ 806453 w 1624012"/>
              <a:gd name="connsiteY13" fmla="*/ 1 h 1869282"/>
              <a:gd name="connsiteX0" fmla="*/ 806453 w 1624012"/>
              <a:gd name="connsiteY0" fmla="*/ 1 h 1958650"/>
              <a:gd name="connsiteX1" fmla="*/ 817560 w 1624012"/>
              <a:gd name="connsiteY1" fmla="*/ 89368 h 1958650"/>
              <a:gd name="connsiteX2" fmla="*/ 1387808 w 1624012"/>
              <a:gd name="connsiteY2" fmla="*/ 325573 h 1958650"/>
              <a:gd name="connsiteX3" fmla="*/ 1624011 w 1624012"/>
              <a:gd name="connsiteY3" fmla="*/ 895821 h 1958650"/>
              <a:gd name="connsiteX4" fmla="*/ 1624012 w 1624012"/>
              <a:gd name="connsiteY4" fmla="*/ 1958650 h 1958650"/>
              <a:gd name="connsiteX5" fmla="*/ 1624012 w 1624012"/>
              <a:gd name="connsiteY5" fmla="*/ 1958650 h 1958650"/>
              <a:gd name="connsiteX6" fmla="*/ 1624012 w 1624012"/>
              <a:gd name="connsiteY6" fmla="*/ 1958650 h 1958650"/>
              <a:gd name="connsiteX7" fmla="*/ 809625 w 1624012"/>
              <a:gd name="connsiteY7" fmla="*/ 1880067 h 1958650"/>
              <a:gd name="connsiteX8" fmla="*/ 0 w 1624012"/>
              <a:gd name="connsiteY8" fmla="*/ 1958650 h 1958650"/>
              <a:gd name="connsiteX9" fmla="*/ 0 w 1624012"/>
              <a:gd name="connsiteY9" fmla="*/ 1958650 h 1958650"/>
              <a:gd name="connsiteX10" fmla="*/ 0 w 1624012"/>
              <a:gd name="connsiteY10" fmla="*/ 1958650 h 1958650"/>
              <a:gd name="connsiteX11" fmla="*/ 0 w 1624012"/>
              <a:gd name="connsiteY11" fmla="*/ 895820 h 1958650"/>
              <a:gd name="connsiteX12" fmla="*/ 236205 w 1624012"/>
              <a:gd name="connsiteY12" fmla="*/ 325572 h 1958650"/>
              <a:gd name="connsiteX13" fmla="*/ 806453 w 1624012"/>
              <a:gd name="connsiteY13" fmla="*/ 1 h 1958650"/>
              <a:gd name="connsiteX0" fmla="*/ 806453 w 1624012"/>
              <a:gd name="connsiteY0" fmla="*/ 1 h 1958650"/>
              <a:gd name="connsiteX1" fmla="*/ 1387808 w 1624012"/>
              <a:gd name="connsiteY1" fmla="*/ 325573 h 1958650"/>
              <a:gd name="connsiteX2" fmla="*/ 1624011 w 1624012"/>
              <a:gd name="connsiteY2" fmla="*/ 895821 h 1958650"/>
              <a:gd name="connsiteX3" fmla="*/ 1624012 w 1624012"/>
              <a:gd name="connsiteY3" fmla="*/ 1958650 h 1958650"/>
              <a:gd name="connsiteX4" fmla="*/ 1624012 w 1624012"/>
              <a:gd name="connsiteY4" fmla="*/ 1958650 h 1958650"/>
              <a:gd name="connsiteX5" fmla="*/ 1624012 w 1624012"/>
              <a:gd name="connsiteY5" fmla="*/ 1958650 h 1958650"/>
              <a:gd name="connsiteX6" fmla="*/ 809625 w 1624012"/>
              <a:gd name="connsiteY6" fmla="*/ 1880067 h 1958650"/>
              <a:gd name="connsiteX7" fmla="*/ 0 w 1624012"/>
              <a:gd name="connsiteY7" fmla="*/ 1958650 h 1958650"/>
              <a:gd name="connsiteX8" fmla="*/ 0 w 1624012"/>
              <a:gd name="connsiteY8" fmla="*/ 1958650 h 1958650"/>
              <a:gd name="connsiteX9" fmla="*/ 0 w 1624012"/>
              <a:gd name="connsiteY9" fmla="*/ 1958650 h 1958650"/>
              <a:gd name="connsiteX10" fmla="*/ 0 w 1624012"/>
              <a:gd name="connsiteY10" fmla="*/ 895820 h 1958650"/>
              <a:gd name="connsiteX11" fmla="*/ 236205 w 1624012"/>
              <a:gd name="connsiteY11" fmla="*/ 325572 h 1958650"/>
              <a:gd name="connsiteX12" fmla="*/ 806453 w 1624012"/>
              <a:gd name="connsiteY12" fmla="*/ 1 h 1958650"/>
              <a:gd name="connsiteX0" fmla="*/ 806453 w 1624012"/>
              <a:gd name="connsiteY0" fmla="*/ 1 h 1958650"/>
              <a:gd name="connsiteX1" fmla="*/ 1387808 w 1624012"/>
              <a:gd name="connsiteY1" fmla="*/ 325573 h 1958650"/>
              <a:gd name="connsiteX2" fmla="*/ 1624011 w 1624012"/>
              <a:gd name="connsiteY2" fmla="*/ 895821 h 1958650"/>
              <a:gd name="connsiteX3" fmla="*/ 1624012 w 1624012"/>
              <a:gd name="connsiteY3" fmla="*/ 1958650 h 1958650"/>
              <a:gd name="connsiteX4" fmla="*/ 1624012 w 1624012"/>
              <a:gd name="connsiteY4" fmla="*/ 1958650 h 1958650"/>
              <a:gd name="connsiteX5" fmla="*/ 1624012 w 1624012"/>
              <a:gd name="connsiteY5" fmla="*/ 1958650 h 1958650"/>
              <a:gd name="connsiteX6" fmla="*/ 809625 w 1624012"/>
              <a:gd name="connsiteY6" fmla="*/ 1880067 h 1958650"/>
              <a:gd name="connsiteX7" fmla="*/ 0 w 1624012"/>
              <a:gd name="connsiteY7" fmla="*/ 1958650 h 1958650"/>
              <a:gd name="connsiteX8" fmla="*/ 0 w 1624012"/>
              <a:gd name="connsiteY8" fmla="*/ 1958650 h 1958650"/>
              <a:gd name="connsiteX9" fmla="*/ 0 w 1624012"/>
              <a:gd name="connsiteY9" fmla="*/ 1958650 h 1958650"/>
              <a:gd name="connsiteX10" fmla="*/ 0 w 1624012"/>
              <a:gd name="connsiteY10" fmla="*/ 895820 h 1958650"/>
              <a:gd name="connsiteX11" fmla="*/ 236205 w 1624012"/>
              <a:gd name="connsiteY11" fmla="*/ 325572 h 1958650"/>
              <a:gd name="connsiteX12" fmla="*/ 806453 w 1624012"/>
              <a:gd name="connsiteY12" fmla="*/ 1 h 1958650"/>
              <a:gd name="connsiteX0" fmla="*/ 825503 w 1624012"/>
              <a:gd name="connsiteY0" fmla="*/ 1 h 1961132"/>
              <a:gd name="connsiteX1" fmla="*/ 1387808 w 1624012"/>
              <a:gd name="connsiteY1" fmla="*/ 328055 h 1961132"/>
              <a:gd name="connsiteX2" fmla="*/ 1624011 w 1624012"/>
              <a:gd name="connsiteY2" fmla="*/ 898303 h 1961132"/>
              <a:gd name="connsiteX3" fmla="*/ 1624012 w 1624012"/>
              <a:gd name="connsiteY3" fmla="*/ 1961132 h 1961132"/>
              <a:gd name="connsiteX4" fmla="*/ 1624012 w 1624012"/>
              <a:gd name="connsiteY4" fmla="*/ 1961132 h 1961132"/>
              <a:gd name="connsiteX5" fmla="*/ 1624012 w 1624012"/>
              <a:gd name="connsiteY5" fmla="*/ 1961132 h 1961132"/>
              <a:gd name="connsiteX6" fmla="*/ 809625 w 1624012"/>
              <a:gd name="connsiteY6" fmla="*/ 1882549 h 1961132"/>
              <a:gd name="connsiteX7" fmla="*/ 0 w 1624012"/>
              <a:gd name="connsiteY7" fmla="*/ 1961132 h 1961132"/>
              <a:gd name="connsiteX8" fmla="*/ 0 w 1624012"/>
              <a:gd name="connsiteY8" fmla="*/ 1961132 h 1961132"/>
              <a:gd name="connsiteX9" fmla="*/ 0 w 1624012"/>
              <a:gd name="connsiteY9" fmla="*/ 1961132 h 1961132"/>
              <a:gd name="connsiteX10" fmla="*/ 0 w 1624012"/>
              <a:gd name="connsiteY10" fmla="*/ 898302 h 1961132"/>
              <a:gd name="connsiteX11" fmla="*/ 236205 w 1624012"/>
              <a:gd name="connsiteY11" fmla="*/ 328054 h 1961132"/>
              <a:gd name="connsiteX12" fmla="*/ 825503 w 1624012"/>
              <a:gd name="connsiteY12" fmla="*/ 1 h 1961132"/>
              <a:gd name="connsiteX0" fmla="*/ 825503 w 1624012"/>
              <a:gd name="connsiteY0" fmla="*/ 1 h 1961132"/>
              <a:gd name="connsiteX1" fmla="*/ 1387808 w 1624012"/>
              <a:gd name="connsiteY1" fmla="*/ 328055 h 1961132"/>
              <a:gd name="connsiteX2" fmla="*/ 1624011 w 1624012"/>
              <a:gd name="connsiteY2" fmla="*/ 1002565 h 1961132"/>
              <a:gd name="connsiteX3" fmla="*/ 1624012 w 1624012"/>
              <a:gd name="connsiteY3" fmla="*/ 1961132 h 1961132"/>
              <a:gd name="connsiteX4" fmla="*/ 1624012 w 1624012"/>
              <a:gd name="connsiteY4" fmla="*/ 1961132 h 1961132"/>
              <a:gd name="connsiteX5" fmla="*/ 1624012 w 1624012"/>
              <a:gd name="connsiteY5" fmla="*/ 1961132 h 1961132"/>
              <a:gd name="connsiteX6" fmla="*/ 809625 w 1624012"/>
              <a:gd name="connsiteY6" fmla="*/ 1882549 h 1961132"/>
              <a:gd name="connsiteX7" fmla="*/ 0 w 1624012"/>
              <a:gd name="connsiteY7" fmla="*/ 1961132 h 1961132"/>
              <a:gd name="connsiteX8" fmla="*/ 0 w 1624012"/>
              <a:gd name="connsiteY8" fmla="*/ 1961132 h 1961132"/>
              <a:gd name="connsiteX9" fmla="*/ 0 w 1624012"/>
              <a:gd name="connsiteY9" fmla="*/ 1961132 h 1961132"/>
              <a:gd name="connsiteX10" fmla="*/ 0 w 1624012"/>
              <a:gd name="connsiteY10" fmla="*/ 898302 h 1961132"/>
              <a:gd name="connsiteX11" fmla="*/ 236205 w 1624012"/>
              <a:gd name="connsiteY11" fmla="*/ 328054 h 1961132"/>
              <a:gd name="connsiteX12" fmla="*/ 825503 w 1624012"/>
              <a:gd name="connsiteY12" fmla="*/ 1 h 1961132"/>
              <a:gd name="connsiteX0" fmla="*/ 825503 w 1626393"/>
              <a:gd name="connsiteY0" fmla="*/ 1 h 1961132"/>
              <a:gd name="connsiteX1" fmla="*/ 1387808 w 1626393"/>
              <a:gd name="connsiteY1" fmla="*/ 328055 h 1961132"/>
              <a:gd name="connsiteX2" fmla="*/ 1626392 w 1626393"/>
              <a:gd name="connsiteY2" fmla="*/ 1168890 h 1961132"/>
              <a:gd name="connsiteX3" fmla="*/ 1624012 w 1626393"/>
              <a:gd name="connsiteY3" fmla="*/ 1961132 h 1961132"/>
              <a:gd name="connsiteX4" fmla="*/ 1624012 w 1626393"/>
              <a:gd name="connsiteY4" fmla="*/ 1961132 h 1961132"/>
              <a:gd name="connsiteX5" fmla="*/ 1624012 w 1626393"/>
              <a:gd name="connsiteY5" fmla="*/ 1961132 h 1961132"/>
              <a:gd name="connsiteX6" fmla="*/ 809625 w 1626393"/>
              <a:gd name="connsiteY6" fmla="*/ 1882549 h 1961132"/>
              <a:gd name="connsiteX7" fmla="*/ 0 w 1626393"/>
              <a:gd name="connsiteY7" fmla="*/ 1961132 h 1961132"/>
              <a:gd name="connsiteX8" fmla="*/ 0 w 1626393"/>
              <a:gd name="connsiteY8" fmla="*/ 1961132 h 1961132"/>
              <a:gd name="connsiteX9" fmla="*/ 0 w 1626393"/>
              <a:gd name="connsiteY9" fmla="*/ 1961132 h 1961132"/>
              <a:gd name="connsiteX10" fmla="*/ 0 w 1626393"/>
              <a:gd name="connsiteY10" fmla="*/ 898302 h 1961132"/>
              <a:gd name="connsiteX11" fmla="*/ 236205 w 1626393"/>
              <a:gd name="connsiteY11" fmla="*/ 328054 h 1961132"/>
              <a:gd name="connsiteX12" fmla="*/ 825503 w 1626393"/>
              <a:gd name="connsiteY12" fmla="*/ 1 h 1961132"/>
              <a:gd name="connsiteX0" fmla="*/ 825503 w 1626392"/>
              <a:gd name="connsiteY0" fmla="*/ 140139 h 2101270"/>
              <a:gd name="connsiteX1" fmla="*/ 1626392 w 1626392"/>
              <a:gd name="connsiteY1" fmla="*/ 1309028 h 2101270"/>
              <a:gd name="connsiteX2" fmla="*/ 1624012 w 1626392"/>
              <a:gd name="connsiteY2" fmla="*/ 2101270 h 2101270"/>
              <a:gd name="connsiteX3" fmla="*/ 1624012 w 1626392"/>
              <a:gd name="connsiteY3" fmla="*/ 2101270 h 2101270"/>
              <a:gd name="connsiteX4" fmla="*/ 1624012 w 1626392"/>
              <a:gd name="connsiteY4" fmla="*/ 2101270 h 2101270"/>
              <a:gd name="connsiteX5" fmla="*/ 809625 w 1626392"/>
              <a:gd name="connsiteY5" fmla="*/ 2022687 h 2101270"/>
              <a:gd name="connsiteX6" fmla="*/ 0 w 1626392"/>
              <a:gd name="connsiteY6" fmla="*/ 2101270 h 2101270"/>
              <a:gd name="connsiteX7" fmla="*/ 0 w 1626392"/>
              <a:gd name="connsiteY7" fmla="*/ 2101270 h 2101270"/>
              <a:gd name="connsiteX8" fmla="*/ 0 w 1626392"/>
              <a:gd name="connsiteY8" fmla="*/ 2101270 h 2101270"/>
              <a:gd name="connsiteX9" fmla="*/ 0 w 1626392"/>
              <a:gd name="connsiteY9" fmla="*/ 1038440 h 2101270"/>
              <a:gd name="connsiteX10" fmla="*/ 236205 w 1626392"/>
              <a:gd name="connsiteY10" fmla="*/ 468192 h 2101270"/>
              <a:gd name="connsiteX11" fmla="*/ 825503 w 1626392"/>
              <a:gd name="connsiteY11" fmla="*/ 140139 h 2101270"/>
              <a:gd name="connsiteX0" fmla="*/ 825503 w 1624012"/>
              <a:gd name="connsiteY0" fmla="*/ 136829 h 2097960"/>
              <a:gd name="connsiteX1" fmla="*/ 1547811 w 1624012"/>
              <a:gd name="connsiteY1" fmla="*/ 1285859 h 2097960"/>
              <a:gd name="connsiteX2" fmla="*/ 1624012 w 1624012"/>
              <a:gd name="connsiteY2" fmla="*/ 2097960 h 2097960"/>
              <a:gd name="connsiteX3" fmla="*/ 1624012 w 1624012"/>
              <a:gd name="connsiteY3" fmla="*/ 2097960 h 2097960"/>
              <a:gd name="connsiteX4" fmla="*/ 1624012 w 1624012"/>
              <a:gd name="connsiteY4" fmla="*/ 2097960 h 2097960"/>
              <a:gd name="connsiteX5" fmla="*/ 809625 w 1624012"/>
              <a:gd name="connsiteY5" fmla="*/ 2019377 h 2097960"/>
              <a:gd name="connsiteX6" fmla="*/ 0 w 1624012"/>
              <a:gd name="connsiteY6" fmla="*/ 2097960 h 2097960"/>
              <a:gd name="connsiteX7" fmla="*/ 0 w 1624012"/>
              <a:gd name="connsiteY7" fmla="*/ 2097960 h 2097960"/>
              <a:gd name="connsiteX8" fmla="*/ 0 w 1624012"/>
              <a:gd name="connsiteY8" fmla="*/ 2097960 h 2097960"/>
              <a:gd name="connsiteX9" fmla="*/ 0 w 1624012"/>
              <a:gd name="connsiteY9" fmla="*/ 1035130 h 2097960"/>
              <a:gd name="connsiteX10" fmla="*/ 236205 w 1624012"/>
              <a:gd name="connsiteY10" fmla="*/ 464882 h 2097960"/>
              <a:gd name="connsiteX11" fmla="*/ 825503 w 1624012"/>
              <a:gd name="connsiteY11" fmla="*/ 136829 h 2097960"/>
              <a:gd name="connsiteX0" fmla="*/ 825503 w 1624012"/>
              <a:gd name="connsiteY0" fmla="*/ 133933 h 2095064"/>
              <a:gd name="connsiteX1" fmla="*/ 1597817 w 1624012"/>
              <a:gd name="connsiteY1" fmla="*/ 1265586 h 2095064"/>
              <a:gd name="connsiteX2" fmla="*/ 1624012 w 1624012"/>
              <a:gd name="connsiteY2" fmla="*/ 2095064 h 2095064"/>
              <a:gd name="connsiteX3" fmla="*/ 1624012 w 1624012"/>
              <a:gd name="connsiteY3" fmla="*/ 2095064 h 2095064"/>
              <a:gd name="connsiteX4" fmla="*/ 1624012 w 1624012"/>
              <a:gd name="connsiteY4" fmla="*/ 2095064 h 2095064"/>
              <a:gd name="connsiteX5" fmla="*/ 809625 w 1624012"/>
              <a:gd name="connsiteY5" fmla="*/ 2016481 h 2095064"/>
              <a:gd name="connsiteX6" fmla="*/ 0 w 1624012"/>
              <a:gd name="connsiteY6" fmla="*/ 2095064 h 2095064"/>
              <a:gd name="connsiteX7" fmla="*/ 0 w 1624012"/>
              <a:gd name="connsiteY7" fmla="*/ 2095064 h 2095064"/>
              <a:gd name="connsiteX8" fmla="*/ 0 w 1624012"/>
              <a:gd name="connsiteY8" fmla="*/ 2095064 h 2095064"/>
              <a:gd name="connsiteX9" fmla="*/ 0 w 1624012"/>
              <a:gd name="connsiteY9" fmla="*/ 1032234 h 2095064"/>
              <a:gd name="connsiteX10" fmla="*/ 236205 w 1624012"/>
              <a:gd name="connsiteY10" fmla="*/ 461986 h 2095064"/>
              <a:gd name="connsiteX11" fmla="*/ 825503 w 1624012"/>
              <a:gd name="connsiteY11" fmla="*/ 133933 h 2095064"/>
              <a:gd name="connsiteX0" fmla="*/ 825503 w 1643061"/>
              <a:gd name="connsiteY0" fmla="*/ 133933 h 2095064"/>
              <a:gd name="connsiteX1" fmla="*/ 1597817 w 1643061"/>
              <a:gd name="connsiteY1" fmla="*/ 1265586 h 2095064"/>
              <a:gd name="connsiteX2" fmla="*/ 1624012 w 1643061"/>
              <a:gd name="connsiteY2" fmla="*/ 2095064 h 2095064"/>
              <a:gd name="connsiteX3" fmla="*/ 1624012 w 1643061"/>
              <a:gd name="connsiteY3" fmla="*/ 2095064 h 2095064"/>
              <a:gd name="connsiteX4" fmla="*/ 1624012 w 1643061"/>
              <a:gd name="connsiteY4" fmla="*/ 2095064 h 2095064"/>
              <a:gd name="connsiteX5" fmla="*/ 809625 w 1643061"/>
              <a:gd name="connsiteY5" fmla="*/ 2016481 h 2095064"/>
              <a:gd name="connsiteX6" fmla="*/ 0 w 1643061"/>
              <a:gd name="connsiteY6" fmla="*/ 2095064 h 2095064"/>
              <a:gd name="connsiteX7" fmla="*/ 0 w 1643061"/>
              <a:gd name="connsiteY7" fmla="*/ 2095064 h 2095064"/>
              <a:gd name="connsiteX8" fmla="*/ 0 w 1643061"/>
              <a:gd name="connsiteY8" fmla="*/ 2095064 h 2095064"/>
              <a:gd name="connsiteX9" fmla="*/ 0 w 1643061"/>
              <a:gd name="connsiteY9" fmla="*/ 1032234 h 2095064"/>
              <a:gd name="connsiteX10" fmla="*/ 236205 w 1643061"/>
              <a:gd name="connsiteY10" fmla="*/ 461986 h 2095064"/>
              <a:gd name="connsiteX11" fmla="*/ 825503 w 1643061"/>
              <a:gd name="connsiteY11" fmla="*/ 133933 h 2095064"/>
              <a:gd name="connsiteX0" fmla="*/ 825503 w 1643061"/>
              <a:gd name="connsiteY0" fmla="*/ 133933 h 2095064"/>
              <a:gd name="connsiteX1" fmla="*/ 1597817 w 1643061"/>
              <a:gd name="connsiteY1" fmla="*/ 1265586 h 2095064"/>
              <a:gd name="connsiteX2" fmla="*/ 1624012 w 1643061"/>
              <a:gd name="connsiteY2" fmla="*/ 2095064 h 2095064"/>
              <a:gd name="connsiteX3" fmla="*/ 1624012 w 1643061"/>
              <a:gd name="connsiteY3" fmla="*/ 2095064 h 2095064"/>
              <a:gd name="connsiteX4" fmla="*/ 1624012 w 1643061"/>
              <a:gd name="connsiteY4" fmla="*/ 2095064 h 2095064"/>
              <a:gd name="connsiteX5" fmla="*/ 809625 w 1643061"/>
              <a:gd name="connsiteY5" fmla="*/ 2016481 h 2095064"/>
              <a:gd name="connsiteX6" fmla="*/ 0 w 1643061"/>
              <a:gd name="connsiteY6" fmla="*/ 2095064 h 2095064"/>
              <a:gd name="connsiteX7" fmla="*/ 0 w 1643061"/>
              <a:gd name="connsiteY7" fmla="*/ 2095064 h 2095064"/>
              <a:gd name="connsiteX8" fmla="*/ 0 w 1643061"/>
              <a:gd name="connsiteY8" fmla="*/ 2095064 h 2095064"/>
              <a:gd name="connsiteX9" fmla="*/ 4762 w 1643061"/>
              <a:gd name="connsiteY9" fmla="*/ 1282961 h 2095064"/>
              <a:gd name="connsiteX10" fmla="*/ 236205 w 1643061"/>
              <a:gd name="connsiteY10" fmla="*/ 461986 h 2095064"/>
              <a:gd name="connsiteX11" fmla="*/ 825503 w 1643061"/>
              <a:gd name="connsiteY11" fmla="*/ 133933 h 2095064"/>
              <a:gd name="connsiteX0" fmla="*/ 825503 w 1643061"/>
              <a:gd name="connsiteY0" fmla="*/ 133933 h 2095064"/>
              <a:gd name="connsiteX1" fmla="*/ 1597817 w 1643061"/>
              <a:gd name="connsiteY1" fmla="*/ 1265586 h 2095064"/>
              <a:gd name="connsiteX2" fmla="*/ 1624012 w 1643061"/>
              <a:gd name="connsiteY2" fmla="*/ 2095064 h 2095064"/>
              <a:gd name="connsiteX3" fmla="*/ 1624012 w 1643061"/>
              <a:gd name="connsiteY3" fmla="*/ 2095064 h 2095064"/>
              <a:gd name="connsiteX4" fmla="*/ 1624012 w 1643061"/>
              <a:gd name="connsiteY4" fmla="*/ 2095064 h 2095064"/>
              <a:gd name="connsiteX5" fmla="*/ 809625 w 1643061"/>
              <a:gd name="connsiteY5" fmla="*/ 2016481 h 2095064"/>
              <a:gd name="connsiteX6" fmla="*/ 0 w 1643061"/>
              <a:gd name="connsiteY6" fmla="*/ 2095064 h 2095064"/>
              <a:gd name="connsiteX7" fmla="*/ 0 w 1643061"/>
              <a:gd name="connsiteY7" fmla="*/ 2095064 h 2095064"/>
              <a:gd name="connsiteX8" fmla="*/ 0 w 1643061"/>
              <a:gd name="connsiteY8" fmla="*/ 2095064 h 2095064"/>
              <a:gd name="connsiteX9" fmla="*/ 21431 w 1643061"/>
              <a:gd name="connsiteY9" fmla="*/ 1282961 h 2095064"/>
              <a:gd name="connsiteX10" fmla="*/ 236205 w 1643061"/>
              <a:gd name="connsiteY10" fmla="*/ 461986 h 2095064"/>
              <a:gd name="connsiteX11" fmla="*/ 825503 w 1643061"/>
              <a:gd name="connsiteY11" fmla="*/ 133933 h 2095064"/>
              <a:gd name="connsiteX0" fmla="*/ 825503 w 1643061"/>
              <a:gd name="connsiteY0" fmla="*/ 133933 h 2095064"/>
              <a:gd name="connsiteX1" fmla="*/ 1597817 w 1643061"/>
              <a:gd name="connsiteY1" fmla="*/ 1265586 h 2095064"/>
              <a:gd name="connsiteX2" fmla="*/ 1624012 w 1643061"/>
              <a:gd name="connsiteY2" fmla="*/ 2095064 h 2095064"/>
              <a:gd name="connsiteX3" fmla="*/ 1624012 w 1643061"/>
              <a:gd name="connsiteY3" fmla="*/ 2095064 h 2095064"/>
              <a:gd name="connsiteX4" fmla="*/ 1624012 w 1643061"/>
              <a:gd name="connsiteY4" fmla="*/ 2095064 h 2095064"/>
              <a:gd name="connsiteX5" fmla="*/ 809625 w 1643061"/>
              <a:gd name="connsiteY5" fmla="*/ 2016481 h 2095064"/>
              <a:gd name="connsiteX6" fmla="*/ 0 w 1643061"/>
              <a:gd name="connsiteY6" fmla="*/ 2095064 h 2095064"/>
              <a:gd name="connsiteX7" fmla="*/ 0 w 1643061"/>
              <a:gd name="connsiteY7" fmla="*/ 2095064 h 2095064"/>
              <a:gd name="connsiteX8" fmla="*/ 0 w 1643061"/>
              <a:gd name="connsiteY8" fmla="*/ 2095064 h 2095064"/>
              <a:gd name="connsiteX9" fmla="*/ 2381 w 1643061"/>
              <a:gd name="connsiteY9" fmla="*/ 1282961 h 2095064"/>
              <a:gd name="connsiteX10" fmla="*/ 236205 w 1643061"/>
              <a:gd name="connsiteY10" fmla="*/ 461986 h 2095064"/>
              <a:gd name="connsiteX11" fmla="*/ 825503 w 1643061"/>
              <a:gd name="connsiteY11" fmla="*/ 133933 h 2095064"/>
              <a:gd name="connsiteX0" fmla="*/ 825503 w 1643061"/>
              <a:gd name="connsiteY0" fmla="*/ 133933 h 2095064"/>
              <a:gd name="connsiteX1" fmla="*/ 1597817 w 1643061"/>
              <a:gd name="connsiteY1" fmla="*/ 1265586 h 2095064"/>
              <a:gd name="connsiteX2" fmla="*/ 1624012 w 1643061"/>
              <a:gd name="connsiteY2" fmla="*/ 2095064 h 2095064"/>
              <a:gd name="connsiteX3" fmla="*/ 1624012 w 1643061"/>
              <a:gd name="connsiteY3" fmla="*/ 2095064 h 2095064"/>
              <a:gd name="connsiteX4" fmla="*/ 1624012 w 1643061"/>
              <a:gd name="connsiteY4" fmla="*/ 2095064 h 2095064"/>
              <a:gd name="connsiteX5" fmla="*/ 809625 w 1643061"/>
              <a:gd name="connsiteY5" fmla="*/ 2016481 h 2095064"/>
              <a:gd name="connsiteX6" fmla="*/ 0 w 1643061"/>
              <a:gd name="connsiteY6" fmla="*/ 2095064 h 2095064"/>
              <a:gd name="connsiteX7" fmla="*/ 0 w 1643061"/>
              <a:gd name="connsiteY7" fmla="*/ 2095064 h 2095064"/>
              <a:gd name="connsiteX8" fmla="*/ 0 w 1643061"/>
              <a:gd name="connsiteY8" fmla="*/ 2095064 h 2095064"/>
              <a:gd name="connsiteX9" fmla="*/ 2381 w 1643061"/>
              <a:gd name="connsiteY9" fmla="*/ 1282961 h 2095064"/>
              <a:gd name="connsiteX10" fmla="*/ 236205 w 1643061"/>
              <a:gd name="connsiteY10" fmla="*/ 461986 h 2095064"/>
              <a:gd name="connsiteX11" fmla="*/ 825503 w 1643061"/>
              <a:gd name="connsiteY11" fmla="*/ 133933 h 2095064"/>
              <a:gd name="connsiteX0" fmla="*/ 825503 w 1643061"/>
              <a:gd name="connsiteY0" fmla="*/ 0 h 1961131"/>
              <a:gd name="connsiteX1" fmla="*/ 1597817 w 1643061"/>
              <a:gd name="connsiteY1" fmla="*/ 1131653 h 1961131"/>
              <a:gd name="connsiteX2" fmla="*/ 1624012 w 1643061"/>
              <a:gd name="connsiteY2" fmla="*/ 1961131 h 1961131"/>
              <a:gd name="connsiteX3" fmla="*/ 1624012 w 1643061"/>
              <a:gd name="connsiteY3" fmla="*/ 1961131 h 1961131"/>
              <a:gd name="connsiteX4" fmla="*/ 1624012 w 1643061"/>
              <a:gd name="connsiteY4" fmla="*/ 1961131 h 1961131"/>
              <a:gd name="connsiteX5" fmla="*/ 809625 w 1643061"/>
              <a:gd name="connsiteY5" fmla="*/ 1882548 h 1961131"/>
              <a:gd name="connsiteX6" fmla="*/ 0 w 1643061"/>
              <a:gd name="connsiteY6" fmla="*/ 1961131 h 1961131"/>
              <a:gd name="connsiteX7" fmla="*/ 0 w 1643061"/>
              <a:gd name="connsiteY7" fmla="*/ 1961131 h 1961131"/>
              <a:gd name="connsiteX8" fmla="*/ 0 w 1643061"/>
              <a:gd name="connsiteY8" fmla="*/ 1961131 h 1961131"/>
              <a:gd name="connsiteX9" fmla="*/ 2381 w 1643061"/>
              <a:gd name="connsiteY9" fmla="*/ 1149028 h 1961131"/>
              <a:gd name="connsiteX10" fmla="*/ 825503 w 1643061"/>
              <a:gd name="connsiteY10" fmla="*/ 0 h 1961131"/>
              <a:gd name="connsiteX0" fmla="*/ 825503 w 1643061"/>
              <a:gd name="connsiteY0" fmla="*/ 133933 h 2095064"/>
              <a:gd name="connsiteX1" fmla="*/ 1597817 w 1643061"/>
              <a:gd name="connsiteY1" fmla="*/ 1265586 h 2095064"/>
              <a:gd name="connsiteX2" fmla="*/ 1624012 w 1643061"/>
              <a:gd name="connsiteY2" fmla="*/ 2095064 h 2095064"/>
              <a:gd name="connsiteX3" fmla="*/ 1624012 w 1643061"/>
              <a:gd name="connsiteY3" fmla="*/ 2095064 h 2095064"/>
              <a:gd name="connsiteX4" fmla="*/ 1624012 w 1643061"/>
              <a:gd name="connsiteY4" fmla="*/ 2095064 h 2095064"/>
              <a:gd name="connsiteX5" fmla="*/ 809625 w 1643061"/>
              <a:gd name="connsiteY5" fmla="*/ 2016481 h 2095064"/>
              <a:gd name="connsiteX6" fmla="*/ 0 w 1643061"/>
              <a:gd name="connsiteY6" fmla="*/ 2095064 h 2095064"/>
              <a:gd name="connsiteX7" fmla="*/ 0 w 1643061"/>
              <a:gd name="connsiteY7" fmla="*/ 2095064 h 2095064"/>
              <a:gd name="connsiteX8" fmla="*/ 0 w 1643061"/>
              <a:gd name="connsiteY8" fmla="*/ 2095064 h 2095064"/>
              <a:gd name="connsiteX9" fmla="*/ 2381 w 1643061"/>
              <a:gd name="connsiteY9" fmla="*/ 1282961 h 2095064"/>
              <a:gd name="connsiteX10" fmla="*/ 825503 w 1643061"/>
              <a:gd name="connsiteY10" fmla="*/ 133933 h 2095064"/>
              <a:gd name="connsiteX0" fmla="*/ 825503 w 1643061"/>
              <a:gd name="connsiteY0" fmla="*/ 133933 h 2095064"/>
              <a:gd name="connsiteX1" fmla="*/ 1597817 w 1643061"/>
              <a:gd name="connsiteY1" fmla="*/ 1265586 h 2095064"/>
              <a:gd name="connsiteX2" fmla="*/ 1624012 w 1643061"/>
              <a:gd name="connsiteY2" fmla="*/ 2095064 h 2095064"/>
              <a:gd name="connsiteX3" fmla="*/ 1624012 w 1643061"/>
              <a:gd name="connsiteY3" fmla="*/ 2095064 h 2095064"/>
              <a:gd name="connsiteX4" fmla="*/ 1624012 w 1643061"/>
              <a:gd name="connsiteY4" fmla="*/ 2095064 h 2095064"/>
              <a:gd name="connsiteX5" fmla="*/ 809625 w 1643061"/>
              <a:gd name="connsiteY5" fmla="*/ 2016481 h 2095064"/>
              <a:gd name="connsiteX6" fmla="*/ 0 w 1643061"/>
              <a:gd name="connsiteY6" fmla="*/ 2095064 h 2095064"/>
              <a:gd name="connsiteX7" fmla="*/ 0 w 1643061"/>
              <a:gd name="connsiteY7" fmla="*/ 2095064 h 2095064"/>
              <a:gd name="connsiteX8" fmla="*/ 0 w 1643061"/>
              <a:gd name="connsiteY8" fmla="*/ 2095064 h 2095064"/>
              <a:gd name="connsiteX9" fmla="*/ 2381 w 1643061"/>
              <a:gd name="connsiteY9" fmla="*/ 1282961 h 2095064"/>
              <a:gd name="connsiteX10" fmla="*/ 825503 w 1643061"/>
              <a:gd name="connsiteY10" fmla="*/ 133933 h 2095064"/>
              <a:gd name="connsiteX0" fmla="*/ 825503 w 1643061"/>
              <a:gd name="connsiteY0" fmla="*/ 24018 h 1985149"/>
              <a:gd name="connsiteX1" fmla="*/ 1597817 w 1643061"/>
              <a:gd name="connsiteY1" fmla="*/ 1155671 h 1985149"/>
              <a:gd name="connsiteX2" fmla="*/ 1624012 w 1643061"/>
              <a:gd name="connsiteY2" fmla="*/ 1985149 h 1985149"/>
              <a:gd name="connsiteX3" fmla="*/ 1624012 w 1643061"/>
              <a:gd name="connsiteY3" fmla="*/ 1985149 h 1985149"/>
              <a:gd name="connsiteX4" fmla="*/ 1624012 w 1643061"/>
              <a:gd name="connsiteY4" fmla="*/ 1985149 h 1985149"/>
              <a:gd name="connsiteX5" fmla="*/ 809625 w 1643061"/>
              <a:gd name="connsiteY5" fmla="*/ 1906566 h 1985149"/>
              <a:gd name="connsiteX6" fmla="*/ 0 w 1643061"/>
              <a:gd name="connsiteY6" fmla="*/ 1985149 h 1985149"/>
              <a:gd name="connsiteX7" fmla="*/ 0 w 1643061"/>
              <a:gd name="connsiteY7" fmla="*/ 1985149 h 1985149"/>
              <a:gd name="connsiteX8" fmla="*/ 0 w 1643061"/>
              <a:gd name="connsiteY8" fmla="*/ 1985149 h 1985149"/>
              <a:gd name="connsiteX9" fmla="*/ 2381 w 1643061"/>
              <a:gd name="connsiteY9" fmla="*/ 1173046 h 1985149"/>
              <a:gd name="connsiteX10" fmla="*/ 825503 w 1643061"/>
              <a:gd name="connsiteY10" fmla="*/ 24018 h 1985149"/>
              <a:gd name="connsiteX0" fmla="*/ 825503 w 1643061"/>
              <a:gd name="connsiteY0" fmla="*/ 24018 h 1985149"/>
              <a:gd name="connsiteX1" fmla="*/ 1597817 w 1643061"/>
              <a:gd name="connsiteY1" fmla="*/ 1155671 h 1985149"/>
              <a:gd name="connsiteX2" fmla="*/ 1624012 w 1643061"/>
              <a:gd name="connsiteY2" fmla="*/ 1985149 h 1985149"/>
              <a:gd name="connsiteX3" fmla="*/ 1624012 w 1643061"/>
              <a:gd name="connsiteY3" fmla="*/ 1985149 h 1985149"/>
              <a:gd name="connsiteX4" fmla="*/ 1624012 w 1643061"/>
              <a:gd name="connsiteY4" fmla="*/ 1985149 h 1985149"/>
              <a:gd name="connsiteX5" fmla="*/ 809625 w 1643061"/>
              <a:gd name="connsiteY5" fmla="*/ 1906566 h 1985149"/>
              <a:gd name="connsiteX6" fmla="*/ 0 w 1643061"/>
              <a:gd name="connsiteY6" fmla="*/ 1985149 h 1985149"/>
              <a:gd name="connsiteX7" fmla="*/ 0 w 1643061"/>
              <a:gd name="connsiteY7" fmla="*/ 1985149 h 1985149"/>
              <a:gd name="connsiteX8" fmla="*/ 0 w 1643061"/>
              <a:gd name="connsiteY8" fmla="*/ 1985149 h 1985149"/>
              <a:gd name="connsiteX9" fmla="*/ 2381 w 1643061"/>
              <a:gd name="connsiteY9" fmla="*/ 1173046 h 1985149"/>
              <a:gd name="connsiteX10" fmla="*/ 825503 w 1643061"/>
              <a:gd name="connsiteY10" fmla="*/ 24018 h 1985149"/>
              <a:gd name="connsiteX0" fmla="*/ 825503 w 1643061"/>
              <a:gd name="connsiteY0" fmla="*/ 24018 h 1985149"/>
              <a:gd name="connsiteX1" fmla="*/ 1597817 w 1643061"/>
              <a:gd name="connsiteY1" fmla="*/ 1155671 h 1985149"/>
              <a:gd name="connsiteX2" fmla="*/ 1624012 w 1643061"/>
              <a:gd name="connsiteY2" fmla="*/ 1985149 h 1985149"/>
              <a:gd name="connsiteX3" fmla="*/ 1624012 w 1643061"/>
              <a:gd name="connsiteY3" fmla="*/ 1985149 h 1985149"/>
              <a:gd name="connsiteX4" fmla="*/ 1624012 w 1643061"/>
              <a:gd name="connsiteY4" fmla="*/ 1985149 h 1985149"/>
              <a:gd name="connsiteX5" fmla="*/ 809625 w 1643061"/>
              <a:gd name="connsiteY5" fmla="*/ 1906566 h 1985149"/>
              <a:gd name="connsiteX6" fmla="*/ 0 w 1643061"/>
              <a:gd name="connsiteY6" fmla="*/ 1985149 h 1985149"/>
              <a:gd name="connsiteX7" fmla="*/ 0 w 1643061"/>
              <a:gd name="connsiteY7" fmla="*/ 1985149 h 1985149"/>
              <a:gd name="connsiteX8" fmla="*/ 0 w 1643061"/>
              <a:gd name="connsiteY8" fmla="*/ 1985149 h 1985149"/>
              <a:gd name="connsiteX9" fmla="*/ 2381 w 1643061"/>
              <a:gd name="connsiteY9" fmla="*/ 1173046 h 1985149"/>
              <a:gd name="connsiteX10" fmla="*/ 825503 w 1643061"/>
              <a:gd name="connsiteY10" fmla="*/ 24018 h 1985149"/>
              <a:gd name="connsiteX0" fmla="*/ 825503 w 1643061"/>
              <a:gd name="connsiteY0" fmla="*/ 5085 h 1966216"/>
              <a:gd name="connsiteX1" fmla="*/ 1597817 w 1643061"/>
              <a:gd name="connsiteY1" fmla="*/ 1136738 h 1966216"/>
              <a:gd name="connsiteX2" fmla="*/ 1624012 w 1643061"/>
              <a:gd name="connsiteY2" fmla="*/ 1966216 h 1966216"/>
              <a:gd name="connsiteX3" fmla="*/ 1624012 w 1643061"/>
              <a:gd name="connsiteY3" fmla="*/ 1966216 h 1966216"/>
              <a:gd name="connsiteX4" fmla="*/ 1624012 w 1643061"/>
              <a:gd name="connsiteY4" fmla="*/ 1966216 h 1966216"/>
              <a:gd name="connsiteX5" fmla="*/ 809625 w 1643061"/>
              <a:gd name="connsiteY5" fmla="*/ 1887633 h 1966216"/>
              <a:gd name="connsiteX6" fmla="*/ 0 w 1643061"/>
              <a:gd name="connsiteY6" fmla="*/ 1966216 h 1966216"/>
              <a:gd name="connsiteX7" fmla="*/ 0 w 1643061"/>
              <a:gd name="connsiteY7" fmla="*/ 1966216 h 1966216"/>
              <a:gd name="connsiteX8" fmla="*/ 0 w 1643061"/>
              <a:gd name="connsiteY8" fmla="*/ 1966216 h 1966216"/>
              <a:gd name="connsiteX9" fmla="*/ 2381 w 1643061"/>
              <a:gd name="connsiteY9" fmla="*/ 1154113 h 1966216"/>
              <a:gd name="connsiteX10" fmla="*/ 825503 w 1643061"/>
              <a:gd name="connsiteY10" fmla="*/ 5085 h 1966216"/>
              <a:gd name="connsiteX0" fmla="*/ 960706 w 1778264"/>
              <a:gd name="connsiteY0" fmla="*/ 5085 h 1966216"/>
              <a:gd name="connsiteX1" fmla="*/ 1733020 w 1778264"/>
              <a:gd name="connsiteY1" fmla="*/ 1136738 h 1966216"/>
              <a:gd name="connsiteX2" fmla="*/ 1759215 w 1778264"/>
              <a:gd name="connsiteY2" fmla="*/ 1966216 h 1966216"/>
              <a:gd name="connsiteX3" fmla="*/ 1759215 w 1778264"/>
              <a:gd name="connsiteY3" fmla="*/ 1966216 h 1966216"/>
              <a:gd name="connsiteX4" fmla="*/ 1759215 w 1778264"/>
              <a:gd name="connsiteY4" fmla="*/ 1966216 h 1966216"/>
              <a:gd name="connsiteX5" fmla="*/ 944828 w 1778264"/>
              <a:gd name="connsiteY5" fmla="*/ 1887633 h 1966216"/>
              <a:gd name="connsiteX6" fmla="*/ 135203 w 1778264"/>
              <a:gd name="connsiteY6" fmla="*/ 1966216 h 1966216"/>
              <a:gd name="connsiteX7" fmla="*/ 135203 w 1778264"/>
              <a:gd name="connsiteY7" fmla="*/ 1966216 h 1966216"/>
              <a:gd name="connsiteX8" fmla="*/ 135203 w 1778264"/>
              <a:gd name="connsiteY8" fmla="*/ 1966216 h 1966216"/>
              <a:gd name="connsiteX9" fmla="*/ 137584 w 1778264"/>
              <a:gd name="connsiteY9" fmla="*/ 1154113 h 1966216"/>
              <a:gd name="connsiteX10" fmla="*/ 960706 w 1778264"/>
              <a:gd name="connsiteY10" fmla="*/ 5085 h 1966216"/>
              <a:gd name="connsiteX0" fmla="*/ 960706 w 1778264"/>
              <a:gd name="connsiteY0" fmla="*/ 5085 h 1966216"/>
              <a:gd name="connsiteX1" fmla="*/ 1733020 w 1778264"/>
              <a:gd name="connsiteY1" fmla="*/ 1136738 h 1966216"/>
              <a:gd name="connsiteX2" fmla="*/ 1759215 w 1778264"/>
              <a:gd name="connsiteY2" fmla="*/ 1966216 h 1966216"/>
              <a:gd name="connsiteX3" fmla="*/ 1759215 w 1778264"/>
              <a:gd name="connsiteY3" fmla="*/ 1966216 h 1966216"/>
              <a:gd name="connsiteX4" fmla="*/ 1759215 w 1778264"/>
              <a:gd name="connsiteY4" fmla="*/ 1966216 h 1966216"/>
              <a:gd name="connsiteX5" fmla="*/ 944828 w 1778264"/>
              <a:gd name="connsiteY5" fmla="*/ 1887633 h 1966216"/>
              <a:gd name="connsiteX6" fmla="*/ 135203 w 1778264"/>
              <a:gd name="connsiteY6" fmla="*/ 1966216 h 1966216"/>
              <a:gd name="connsiteX7" fmla="*/ 135203 w 1778264"/>
              <a:gd name="connsiteY7" fmla="*/ 1966216 h 1966216"/>
              <a:gd name="connsiteX8" fmla="*/ 135203 w 1778264"/>
              <a:gd name="connsiteY8" fmla="*/ 1966216 h 1966216"/>
              <a:gd name="connsiteX9" fmla="*/ 137584 w 1778264"/>
              <a:gd name="connsiteY9" fmla="*/ 1154113 h 1966216"/>
              <a:gd name="connsiteX10" fmla="*/ 960706 w 1778264"/>
              <a:gd name="connsiteY10" fmla="*/ 5085 h 1966216"/>
              <a:gd name="connsiteX0" fmla="*/ 960706 w 1778264"/>
              <a:gd name="connsiteY0" fmla="*/ 5085 h 1966216"/>
              <a:gd name="connsiteX1" fmla="*/ 1733020 w 1778264"/>
              <a:gd name="connsiteY1" fmla="*/ 1136738 h 1966216"/>
              <a:gd name="connsiteX2" fmla="*/ 1759215 w 1778264"/>
              <a:gd name="connsiteY2" fmla="*/ 1966216 h 1966216"/>
              <a:gd name="connsiteX3" fmla="*/ 1759215 w 1778264"/>
              <a:gd name="connsiteY3" fmla="*/ 1966216 h 1966216"/>
              <a:gd name="connsiteX4" fmla="*/ 1759215 w 1778264"/>
              <a:gd name="connsiteY4" fmla="*/ 1966216 h 1966216"/>
              <a:gd name="connsiteX5" fmla="*/ 944828 w 1778264"/>
              <a:gd name="connsiteY5" fmla="*/ 1887633 h 1966216"/>
              <a:gd name="connsiteX6" fmla="*/ 135203 w 1778264"/>
              <a:gd name="connsiteY6" fmla="*/ 1966216 h 1966216"/>
              <a:gd name="connsiteX7" fmla="*/ 135203 w 1778264"/>
              <a:gd name="connsiteY7" fmla="*/ 1966216 h 1966216"/>
              <a:gd name="connsiteX8" fmla="*/ 135203 w 1778264"/>
              <a:gd name="connsiteY8" fmla="*/ 1966216 h 1966216"/>
              <a:gd name="connsiteX9" fmla="*/ 137584 w 1778264"/>
              <a:gd name="connsiteY9" fmla="*/ 1154113 h 1966216"/>
              <a:gd name="connsiteX10" fmla="*/ 960706 w 1778264"/>
              <a:gd name="connsiteY10" fmla="*/ 5085 h 1966216"/>
              <a:gd name="connsiteX0" fmla="*/ 960706 w 1778264"/>
              <a:gd name="connsiteY0" fmla="*/ 5085 h 1966216"/>
              <a:gd name="connsiteX1" fmla="*/ 1733020 w 1778264"/>
              <a:gd name="connsiteY1" fmla="*/ 1136738 h 1966216"/>
              <a:gd name="connsiteX2" fmla="*/ 1759215 w 1778264"/>
              <a:gd name="connsiteY2" fmla="*/ 1966216 h 1966216"/>
              <a:gd name="connsiteX3" fmla="*/ 1759215 w 1778264"/>
              <a:gd name="connsiteY3" fmla="*/ 1966216 h 1966216"/>
              <a:gd name="connsiteX4" fmla="*/ 1759215 w 1778264"/>
              <a:gd name="connsiteY4" fmla="*/ 1966216 h 1966216"/>
              <a:gd name="connsiteX5" fmla="*/ 944828 w 1778264"/>
              <a:gd name="connsiteY5" fmla="*/ 1887633 h 1966216"/>
              <a:gd name="connsiteX6" fmla="*/ 135203 w 1778264"/>
              <a:gd name="connsiteY6" fmla="*/ 1966216 h 1966216"/>
              <a:gd name="connsiteX7" fmla="*/ 135203 w 1778264"/>
              <a:gd name="connsiteY7" fmla="*/ 1966216 h 1966216"/>
              <a:gd name="connsiteX8" fmla="*/ 135203 w 1778264"/>
              <a:gd name="connsiteY8" fmla="*/ 1966216 h 1966216"/>
              <a:gd name="connsiteX9" fmla="*/ 137584 w 1778264"/>
              <a:gd name="connsiteY9" fmla="*/ 1154113 h 1966216"/>
              <a:gd name="connsiteX10" fmla="*/ 960706 w 1778264"/>
              <a:gd name="connsiteY10" fmla="*/ 5085 h 1966216"/>
              <a:gd name="connsiteX0" fmla="*/ 884506 w 1702064"/>
              <a:gd name="connsiteY0" fmla="*/ 5085 h 1966216"/>
              <a:gd name="connsiteX1" fmla="*/ 1656820 w 1702064"/>
              <a:gd name="connsiteY1" fmla="*/ 1136738 h 1966216"/>
              <a:gd name="connsiteX2" fmla="*/ 1683015 w 1702064"/>
              <a:gd name="connsiteY2" fmla="*/ 1966216 h 1966216"/>
              <a:gd name="connsiteX3" fmla="*/ 1683015 w 1702064"/>
              <a:gd name="connsiteY3" fmla="*/ 1966216 h 1966216"/>
              <a:gd name="connsiteX4" fmla="*/ 1683015 w 1702064"/>
              <a:gd name="connsiteY4" fmla="*/ 1966216 h 1966216"/>
              <a:gd name="connsiteX5" fmla="*/ 868628 w 1702064"/>
              <a:gd name="connsiteY5" fmla="*/ 1887633 h 1966216"/>
              <a:gd name="connsiteX6" fmla="*/ 59003 w 1702064"/>
              <a:gd name="connsiteY6" fmla="*/ 1966216 h 1966216"/>
              <a:gd name="connsiteX7" fmla="*/ 59003 w 1702064"/>
              <a:gd name="connsiteY7" fmla="*/ 1966216 h 1966216"/>
              <a:gd name="connsiteX8" fmla="*/ 59003 w 1702064"/>
              <a:gd name="connsiteY8" fmla="*/ 1966216 h 1966216"/>
              <a:gd name="connsiteX9" fmla="*/ 61384 w 1702064"/>
              <a:gd name="connsiteY9" fmla="*/ 1154113 h 1966216"/>
              <a:gd name="connsiteX10" fmla="*/ 884506 w 1702064"/>
              <a:gd name="connsiteY10" fmla="*/ 5085 h 1966216"/>
              <a:gd name="connsiteX0" fmla="*/ 858312 w 1675870"/>
              <a:gd name="connsiteY0" fmla="*/ 5085 h 1966216"/>
              <a:gd name="connsiteX1" fmla="*/ 1630626 w 1675870"/>
              <a:gd name="connsiteY1" fmla="*/ 1136738 h 1966216"/>
              <a:gd name="connsiteX2" fmla="*/ 1656821 w 1675870"/>
              <a:gd name="connsiteY2" fmla="*/ 1966216 h 1966216"/>
              <a:gd name="connsiteX3" fmla="*/ 1656821 w 1675870"/>
              <a:gd name="connsiteY3" fmla="*/ 1966216 h 1966216"/>
              <a:gd name="connsiteX4" fmla="*/ 1656821 w 1675870"/>
              <a:gd name="connsiteY4" fmla="*/ 1966216 h 1966216"/>
              <a:gd name="connsiteX5" fmla="*/ 842434 w 1675870"/>
              <a:gd name="connsiteY5" fmla="*/ 1887633 h 1966216"/>
              <a:gd name="connsiteX6" fmla="*/ 32809 w 1675870"/>
              <a:gd name="connsiteY6" fmla="*/ 1966216 h 1966216"/>
              <a:gd name="connsiteX7" fmla="*/ 32809 w 1675870"/>
              <a:gd name="connsiteY7" fmla="*/ 1966216 h 1966216"/>
              <a:gd name="connsiteX8" fmla="*/ 32809 w 1675870"/>
              <a:gd name="connsiteY8" fmla="*/ 1966216 h 1966216"/>
              <a:gd name="connsiteX9" fmla="*/ 35190 w 1675870"/>
              <a:gd name="connsiteY9" fmla="*/ 1154113 h 1966216"/>
              <a:gd name="connsiteX10" fmla="*/ 858312 w 1675870"/>
              <a:gd name="connsiteY10" fmla="*/ 5085 h 1966216"/>
              <a:gd name="connsiteX0" fmla="*/ 858312 w 1656821"/>
              <a:gd name="connsiteY0" fmla="*/ 5085 h 1966216"/>
              <a:gd name="connsiteX1" fmla="*/ 1630626 w 1656821"/>
              <a:gd name="connsiteY1" fmla="*/ 1136738 h 1966216"/>
              <a:gd name="connsiteX2" fmla="*/ 1656821 w 1656821"/>
              <a:gd name="connsiteY2" fmla="*/ 1966216 h 1966216"/>
              <a:gd name="connsiteX3" fmla="*/ 1656821 w 1656821"/>
              <a:gd name="connsiteY3" fmla="*/ 1966216 h 1966216"/>
              <a:gd name="connsiteX4" fmla="*/ 1656821 w 1656821"/>
              <a:gd name="connsiteY4" fmla="*/ 1966216 h 1966216"/>
              <a:gd name="connsiteX5" fmla="*/ 842434 w 1656821"/>
              <a:gd name="connsiteY5" fmla="*/ 1887633 h 1966216"/>
              <a:gd name="connsiteX6" fmla="*/ 32809 w 1656821"/>
              <a:gd name="connsiteY6" fmla="*/ 1966216 h 1966216"/>
              <a:gd name="connsiteX7" fmla="*/ 32809 w 1656821"/>
              <a:gd name="connsiteY7" fmla="*/ 1966216 h 1966216"/>
              <a:gd name="connsiteX8" fmla="*/ 32809 w 1656821"/>
              <a:gd name="connsiteY8" fmla="*/ 1966216 h 1966216"/>
              <a:gd name="connsiteX9" fmla="*/ 35190 w 1656821"/>
              <a:gd name="connsiteY9" fmla="*/ 1154113 h 1966216"/>
              <a:gd name="connsiteX10" fmla="*/ 858312 w 1656821"/>
              <a:gd name="connsiteY10" fmla="*/ 5085 h 1966216"/>
              <a:gd name="connsiteX0" fmla="*/ 841643 w 1640152"/>
              <a:gd name="connsiteY0" fmla="*/ 5085 h 1966216"/>
              <a:gd name="connsiteX1" fmla="*/ 1613957 w 1640152"/>
              <a:gd name="connsiteY1" fmla="*/ 1136738 h 1966216"/>
              <a:gd name="connsiteX2" fmla="*/ 1640152 w 1640152"/>
              <a:gd name="connsiteY2" fmla="*/ 1966216 h 1966216"/>
              <a:gd name="connsiteX3" fmla="*/ 1640152 w 1640152"/>
              <a:gd name="connsiteY3" fmla="*/ 1966216 h 1966216"/>
              <a:gd name="connsiteX4" fmla="*/ 1640152 w 1640152"/>
              <a:gd name="connsiteY4" fmla="*/ 1966216 h 1966216"/>
              <a:gd name="connsiteX5" fmla="*/ 825765 w 1640152"/>
              <a:gd name="connsiteY5" fmla="*/ 1887633 h 1966216"/>
              <a:gd name="connsiteX6" fmla="*/ 16140 w 1640152"/>
              <a:gd name="connsiteY6" fmla="*/ 1966216 h 1966216"/>
              <a:gd name="connsiteX7" fmla="*/ 16140 w 1640152"/>
              <a:gd name="connsiteY7" fmla="*/ 1966216 h 1966216"/>
              <a:gd name="connsiteX8" fmla="*/ 16140 w 1640152"/>
              <a:gd name="connsiteY8" fmla="*/ 1966216 h 1966216"/>
              <a:gd name="connsiteX9" fmla="*/ 35190 w 1640152"/>
              <a:gd name="connsiteY9" fmla="*/ 1154113 h 1966216"/>
              <a:gd name="connsiteX10" fmla="*/ 841643 w 1640152"/>
              <a:gd name="connsiteY10" fmla="*/ 5085 h 1966216"/>
              <a:gd name="connsiteX0" fmla="*/ 825503 w 1624012"/>
              <a:gd name="connsiteY0" fmla="*/ 5085 h 1966216"/>
              <a:gd name="connsiteX1" fmla="*/ 1597817 w 1624012"/>
              <a:gd name="connsiteY1" fmla="*/ 1136738 h 1966216"/>
              <a:gd name="connsiteX2" fmla="*/ 1624012 w 1624012"/>
              <a:gd name="connsiteY2" fmla="*/ 1966216 h 1966216"/>
              <a:gd name="connsiteX3" fmla="*/ 1624012 w 1624012"/>
              <a:gd name="connsiteY3" fmla="*/ 1966216 h 1966216"/>
              <a:gd name="connsiteX4" fmla="*/ 1624012 w 1624012"/>
              <a:gd name="connsiteY4" fmla="*/ 1966216 h 1966216"/>
              <a:gd name="connsiteX5" fmla="*/ 809625 w 1624012"/>
              <a:gd name="connsiteY5" fmla="*/ 1887633 h 1966216"/>
              <a:gd name="connsiteX6" fmla="*/ 0 w 1624012"/>
              <a:gd name="connsiteY6" fmla="*/ 1966216 h 1966216"/>
              <a:gd name="connsiteX7" fmla="*/ 0 w 1624012"/>
              <a:gd name="connsiteY7" fmla="*/ 1966216 h 1966216"/>
              <a:gd name="connsiteX8" fmla="*/ 0 w 1624012"/>
              <a:gd name="connsiteY8" fmla="*/ 1966216 h 1966216"/>
              <a:gd name="connsiteX9" fmla="*/ 19050 w 1624012"/>
              <a:gd name="connsiteY9" fmla="*/ 1154113 h 1966216"/>
              <a:gd name="connsiteX10" fmla="*/ 825503 w 1624012"/>
              <a:gd name="connsiteY10" fmla="*/ 5085 h 1966216"/>
              <a:gd name="connsiteX0" fmla="*/ 839262 w 1637771"/>
              <a:gd name="connsiteY0" fmla="*/ 5085 h 1966216"/>
              <a:gd name="connsiteX1" fmla="*/ 1611576 w 1637771"/>
              <a:gd name="connsiteY1" fmla="*/ 1136738 h 1966216"/>
              <a:gd name="connsiteX2" fmla="*/ 1637771 w 1637771"/>
              <a:gd name="connsiteY2" fmla="*/ 1966216 h 1966216"/>
              <a:gd name="connsiteX3" fmla="*/ 1637771 w 1637771"/>
              <a:gd name="connsiteY3" fmla="*/ 1966216 h 1966216"/>
              <a:gd name="connsiteX4" fmla="*/ 1637771 w 1637771"/>
              <a:gd name="connsiteY4" fmla="*/ 1966216 h 1966216"/>
              <a:gd name="connsiteX5" fmla="*/ 823384 w 1637771"/>
              <a:gd name="connsiteY5" fmla="*/ 1887633 h 1966216"/>
              <a:gd name="connsiteX6" fmla="*/ 13759 w 1637771"/>
              <a:gd name="connsiteY6" fmla="*/ 1966216 h 1966216"/>
              <a:gd name="connsiteX7" fmla="*/ 13759 w 1637771"/>
              <a:gd name="connsiteY7" fmla="*/ 1966216 h 1966216"/>
              <a:gd name="connsiteX8" fmla="*/ 13759 w 1637771"/>
              <a:gd name="connsiteY8" fmla="*/ 1966216 h 1966216"/>
              <a:gd name="connsiteX9" fmla="*/ 32809 w 1637771"/>
              <a:gd name="connsiteY9" fmla="*/ 1154113 h 1966216"/>
              <a:gd name="connsiteX10" fmla="*/ 839262 w 1637771"/>
              <a:gd name="connsiteY10" fmla="*/ 5085 h 1966216"/>
              <a:gd name="connsiteX0" fmla="*/ 839262 w 1637771"/>
              <a:gd name="connsiteY0" fmla="*/ 5085 h 1966216"/>
              <a:gd name="connsiteX1" fmla="*/ 1611576 w 1637771"/>
              <a:gd name="connsiteY1" fmla="*/ 1136738 h 1966216"/>
              <a:gd name="connsiteX2" fmla="*/ 1637771 w 1637771"/>
              <a:gd name="connsiteY2" fmla="*/ 1966216 h 1966216"/>
              <a:gd name="connsiteX3" fmla="*/ 1637771 w 1637771"/>
              <a:gd name="connsiteY3" fmla="*/ 1966216 h 1966216"/>
              <a:gd name="connsiteX4" fmla="*/ 1637771 w 1637771"/>
              <a:gd name="connsiteY4" fmla="*/ 1966216 h 1966216"/>
              <a:gd name="connsiteX5" fmla="*/ 823384 w 1637771"/>
              <a:gd name="connsiteY5" fmla="*/ 1887633 h 1966216"/>
              <a:gd name="connsiteX6" fmla="*/ 13759 w 1637771"/>
              <a:gd name="connsiteY6" fmla="*/ 1966216 h 1966216"/>
              <a:gd name="connsiteX7" fmla="*/ 13759 w 1637771"/>
              <a:gd name="connsiteY7" fmla="*/ 1966216 h 1966216"/>
              <a:gd name="connsiteX8" fmla="*/ 13759 w 1637771"/>
              <a:gd name="connsiteY8" fmla="*/ 1966216 h 1966216"/>
              <a:gd name="connsiteX9" fmla="*/ 32809 w 1637771"/>
              <a:gd name="connsiteY9" fmla="*/ 1154113 h 1966216"/>
              <a:gd name="connsiteX10" fmla="*/ 839262 w 1637771"/>
              <a:gd name="connsiteY10" fmla="*/ 5085 h 1966216"/>
              <a:gd name="connsiteX0" fmla="*/ 839262 w 1637771"/>
              <a:gd name="connsiteY0" fmla="*/ 5085 h 1966216"/>
              <a:gd name="connsiteX1" fmla="*/ 1611576 w 1637771"/>
              <a:gd name="connsiteY1" fmla="*/ 1136738 h 1966216"/>
              <a:gd name="connsiteX2" fmla="*/ 1637771 w 1637771"/>
              <a:gd name="connsiteY2" fmla="*/ 1966216 h 1966216"/>
              <a:gd name="connsiteX3" fmla="*/ 1637771 w 1637771"/>
              <a:gd name="connsiteY3" fmla="*/ 1966216 h 1966216"/>
              <a:gd name="connsiteX4" fmla="*/ 1637771 w 1637771"/>
              <a:gd name="connsiteY4" fmla="*/ 1966216 h 1966216"/>
              <a:gd name="connsiteX5" fmla="*/ 823384 w 1637771"/>
              <a:gd name="connsiteY5" fmla="*/ 1887633 h 1966216"/>
              <a:gd name="connsiteX6" fmla="*/ 13759 w 1637771"/>
              <a:gd name="connsiteY6" fmla="*/ 1966216 h 1966216"/>
              <a:gd name="connsiteX7" fmla="*/ 13759 w 1637771"/>
              <a:gd name="connsiteY7" fmla="*/ 1966216 h 1966216"/>
              <a:gd name="connsiteX8" fmla="*/ 13759 w 1637771"/>
              <a:gd name="connsiteY8" fmla="*/ 1966216 h 1966216"/>
              <a:gd name="connsiteX9" fmla="*/ 32809 w 1637771"/>
              <a:gd name="connsiteY9" fmla="*/ 1154113 h 1966216"/>
              <a:gd name="connsiteX10" fmla="*/ 839262 w 1637771"/>
              <a:gd name="connsiteY10" fmla="*/ 5085 h 1966216"/>
              <a:gd name="connsiteX0" fmla="*/ 839262 w 1637771"/>
              <a:gd name="connsiteY0" fmla="*/ 5085 h 1966216"/>
              <a:gd name="connsiteX1" fmla="*/ 1611576 w 1637771"/>
              <a:gd name="connsiteY1" fmla="*/ 1136738 h 1966216"/>
              <a:gd name="connsiteX2" fmla="*/ 1637771 w 1637771"/>
              <a:gd name="connsiteY2" fmla="*/ 1966216 h 1966216"/>
              <a:gd name="connsiteX3" fmla="*/ 1637771 w 1637771"/>
              <a:gd name="connsiteY3" fmla="*/ 1966216 h 1966216"/>
              <a:gd name="connsiteX4" fmla="*/ 1637771 w 1637771"/>
              <a:gd name="connsiteY4" fmla="*/ 1966216 h 1966216"/>
              <a:gd name="connsiteX5" fmla="*/ 823384 w 1637771"/>
              <a:gd name="connsiteY5" fmla="*/ 1887633 h 1966216"/>
              <a:gd name="connsiteX6" fmla="*/ 13759 w 1637771"/>
              <a:gd name="connsiteY6" fmla="*/ 1966216 h 1966216"/>
              <a:gd name="connsiteX7" fmla="*/ 13759 w 1637771"/>
              <a:gd name="connsiteY7" fmla="*/ 1966216 h 1966216"/>
              <a:gd name="connsiteX8" fmla="*/ 13759 w 1637771"/>
              <a:gd name="connsiteY8" fmla="*/ 1966216 h 1966216"/>
              <a:gd name="connsiteX9" fmla="*/ 32809 w 1637771"/>
              <a:gd name="connsiteY9" fmla="*/ 1154113 h 1966216"/>
              <a:gd name="connsiteX10" fmla="*/ 839262 w 1637771"/>
              <a:gd name="connsiteY10" fmla="*/ 5085 h 1966216"/>
              <a:gd name="connsiteX0" fmla="*/ 839262 w 1637771"/>
              <a:gd name="connsiteY0" fmla="*/ 5085 h 1966216"/>
              <a:gd name="connsiteX1" fmla="*/ 1611576 w 1637771"/>
              <a:gd name="connsiteY1" fmla="*/ 1136738 h 1966216"/>
              <a:gd name="connsiteX2" fmla="*/ 1637771 w 1637771"/>
              <a:gd name="connsiteY2" fmla="*/ 1966216 h 1966216"/>
              <a:gd name="connsiteX3" fmla="*/ 1637771 w 1637771"/>
              <a:gd name="connsiteY3" fmla="*/ 1966216 h 1966216"/>
              <a:gd name="connsiteX4" fmla="*/ 1637771 w 1637771"/>
              <a:gd name="connsiteY4" fmla="*/ 1966216 h 1966216"/>
              <a:gd name="connsiteX5" fmla="*/ 823384 w 1637771"/>
              <a:gd name="connsiteY5" fmla="*/ 1887633 h 1966216"/>
              <a:gd name="connsiteX6" fmla="*/ 13759 w 1637771"/>
              <a:gd name="connsiteY6" fmla="*/ 1966216 h 1966216"/>
              <a:gd name="connsiteX7" fmla="*/ 13759 w 1637771"/>
              <a:gd name="connsiteY7" fmla="*/ 1966216 h 1966216"/>
              <a:gd name="connsiteX8" fmla="*/ 13759 w 1637771"/>
              <a:gd name="connsiteY8" fmla="*/ 1966216 h 1966216"/>
              <a:gd name="connsiteX9" fmla="*/ 32809 w 1637771"/>
              <a:gd name="connsiteY9" fmla="*/ 1154113 h 1966216"/>
              <a:gd name="connsiteX10" fmla="*/ 839262 w 1637771"/>
              <a:gd name="connsiteY10" fmla="*/ 5085 h 1966216"/>
              <a:gd name="connsiteX0" fmla="*/ 839262 w 1637771"/>
              <a:gd name="connsiteY0" fmla="*/ 5085 h 1966216"/>
              <a:gd name="connsiteX1" fmla="*/ 1597288 w 1637771"/>
              <a:gd name="connsiteY1" fmla="*/ 1136738 h 1966216"/>
              <a:gd name="connsiteX2" fmla="*/ 1637771 w 1637771"/>
              <a:gd name="connsiteY2" fmla="*/ 1966216 h 1966216"/>
              <a:gd name="connsiteX3" fmla="*/ 1637771 w 1637771"/>
              <a:gd name="connsiteY3" fmla="*/ 1966216 h 1966216"/>
              <a:gd name="connsiteX4" fmla="*/ 1637771 w 1637771"/>
              <a:gd name="connsiteY4" fmla="*/ 1966216 h 1966216"/>
              <a:gd name="connsiteX5" fmla="*/ 823384 w 1637771"/>
              <a:gd name="connsiteY5" fmla="*/ 1887633 h 1966216"/>
              <a:gd name="connsiteX6" fmla="*/ 13759 w 1637771"/>
              <a:gd name="connsiteY6" fmla="*/ 1966216 h 1966216"/>
              <a:gd name="connsiteX7" fmla="*/ 13759 w 1637771"/>
              <a:gd name="connsiteY7" fmla="*/ 1966216 h 1966216"/>
              <a:gd name="connsiteX8" fmla="*/ 13759 w 1637771"/>
              <a:gd name="connsiteY8" fmla="*/ 1966216 h 1966216"/>
              <a:gd name="connsiteX9" fmla="*/ 32809 w 1637771"/>
              <a:gd name="connsiteY9" fmla="*/ 1154113 h 1966216"/>
              <a:gd name="connsiteX10" fmla="*/ 839262 w 1637771"/>
              <a:gd name="connsiteY10" fmla="*/ 5085 h 1966216"/>
              <a:gd name="connsiteX0" fmla="*/ 839262 w 1637771"/>
              <a:gd name="connsiteY0" fmla="*/ 5085 h 1966216"/>
              <a:gd name="connsiteX1" fmla="*/ 1613957 w 1637771"/>
              <a:gd name="connsiteY1" fmla="*/ 1136738 h 1966216"/>
              <a:gd name="connsiteX2" fmla="*/ 1637771 w 1637771"/>
              <a:gd name="connsiteY2" fmla="*/ 1966216 h 1966216"/>
              <a:gd name="connsiteX3" fmla="*/ 1637771 w 1637771"/>
              <a:gd name="connsiteY3" fmla="*/ 1966216 h 1966216"/>
              <a:gd name="connsiteX4" fmla="*/ 1637771 w 1637771"/>
              <a:gd name="connsiteY4" fmla="*/ 1966216 h 1966216"/>
              <a:gd name="connsiteX5" fmla="*/ 823384 w 1637771"/>
              <a:gd name="connsiteY5" fmla="*/ 1887633 h 1966216"/>
              <a:gd name="connsiteX6" fmla="*/ 13759 w 1637771"/>
              <a:gd name="connsiteY6" fmla="*/ 1966216 h 1966216"/>
              <a:gd name="connsiteX7" fmla="*/ 13759 w 1637771"/>
              <a:gd name="connsiteY7" fmla="*/ 1966216 h 1966216"/>
              <a:gd name="connsiteX8" fmla="*/ 13759 w 1637771"/>
              <a:gd name="connsiteY8" fmla="*/ 1966216 h 1966216"/>
              <a:gd name="connsiteX9" fmla="*/ 32809 w 1637771"/>
              <a:gd name="connsiteY9" fmla="*/ 1154113 h 1966216"/>
              <a:gd name="connsiteX10" fmla="*/ 839262 w 1637771"/>
              <a:gd name="connsiteY10" fmla="*/ 5085 h 1966216"/>
              <a:gd name="connsiteX0" fmla="*/ 839262 w 1637771"/>
              <a:gd name="connsiteY0" fmla="*/ 5085 h 1966216"/>
              <a:gd name="connsiteX1" fmla="*/ 1613957 w 1637771"/>
              <a:gd name="connsiteY1" fmla="*/ 1136738 h 1966216"/>
              <a:gd name="connsiteX2" fmla="*/ 1637771 w 1637771"/>
              <a:gd name="connsiteY2" fmla="*/ 1966216 h 1966216"/>
              <a:gd name="connsiteX3" fmla="*/ 1637771 w 1637771"/>
              <a:gd name="connsiteY3" fmla="*/ 1966216 h 1966216"/>
              <a:gd name="connsiteX4" fmla="*/ 1637771 w 1637771"/>
              <a:gd name="connsiteY4" fmla="*/ 1966216 h 1966216"/>
              <a:gd name="connsiteX5" fmla="*/ 823384 w 1637771"/>
              <a:gd name="connsiteY5" fmla="*/ 1887633 h 1966216"/>
              <a:gd name="connsiteX6" fmla="*/ 13759 w 1637771"/>
              <a:gd name="connsiteY6" fmla="*/ 1966216 h 1966216"/>
              <a:gd name="connsiteX7" fmla="*/ 13759 w 1637771"/>
              <a:gd name="connsiteY7" fmla="*/ 1966216 h 1966216"/>
              <a:gd name="connsiteX8" fmla="*/ 13759 w 1637771"/>
              <a:gd name="connsiteY8" fmla="*/ 1966216 h 1966216"/>
              <a:gd name="connsiteX9" fmla="*/ 32809 w 1637771"/>
              <a:gd name="connsiteY9" fmla="*/ 1154113 h 1966216"/>
              <a:gd name="connsiteX10" fmla="*/ 839262 w 1637771"/>
              <a:gd name="connsiteY10" fmla="*/ 5085 h 1966216"/>
              <a:gd name="connsiteX0" fmla="*/ 927368 w 1725877"/>
              <a:gd name="connsiteY0" fmla="*/ 5085 h 2007245"/>
              <a:gd name="connsiteX1" fmla="*/ 1702063 w 1725877"/>
              <a:gd name="connsiteY1" fmla="*/ 1136738 h 2007245"/>
              <a:gd name="connsiteX2" fmla="*/ 1725877 w 1725877"/>
              <a:gd name="connsiteY2" fmla="*/ 1966216 h 2007245"/>
              <a:gd name="connsiteX3" fmla="*/ 1725877 w 1725877"/>
              <a:gd name="connsiteY3" fmla="*/ 1966216 h 2007245"/>
              <a:gd name="connsiteX4" fmla="*/ 1725877 w 1725877"/>
              <a:gd name="connsiteY4" fmla="*/ 1966216 h 2007245"/>
              <a:gd name="connsiteX5" fmla="*/ 911490 w 1725877"/>
              <a:gd name="connsiteY5" fmla="*/ 1887633 h 2007245"/>
              <a:gd name="connsiteX6" fmla="*/ 101865 w 1725877"/>
              <a:gd name="connsiteY6" fmla="*/ 1966216 h 2007245"/>
              <a:gd name="connsiteX7" fmla="*/ 101865 w 1725877"/>
              <a:gd name="connsiteY7" fmla="*/ 1966216 h 2007245"/>
              <a:gd name="connsiteX8" fmla="*/ 101865 w 1725877"/>
              <a:gd name="connsiteY8" fmla="*/ 1966216 h 2007245"/>
              <a:gd name="connsiteX9" fmla="*/ 120915 w 1725877"/>
              <a:gd name="connsiteY9" fmla="*/ 1154113 h 2007245"/>
              <a:gd name="connsiteX10" fmla="*/ 927368 w 1725877"/>
              <a:gd name="connsiteY10" fmla="*/ 5085 h 2007245"/>
              <a:gd name="connsiteX0" fmla="*/ 846405 w 1644914"/>
              <a:gd name="connsiteY0" fmla="*/ 5085 h 1966216"/>
              <a:gd name="connsiteX1" fmla="*/ 1621100 w 1644914"/>
              <a:gd name="connsiteY1" fmla="*/ 1136738 h 1966216"/>
              <a:gd name="connsiteX2" fmla="*/ 1644914 w 1644914"/>
              <a:gd name="connsiteY2" fmla="*/ 1966216 h 1966216"/>
              <a:gd name="connsiteX3" fmla="*/ 1644914 w 1644914"/>
              <a:gd name="connsiteY3" fmla="*/ 1966216 h 1966216"/>
              <a:gd name="connsiteX4" fmla="*/ 1644914 w 1644914"/>
              <a:gd name="connsiteY4" fmla="*/ 1966216 h 1966216"/>
              <a:gd name="connsiteX5" fmla="*/ 830527 w 1644914"/>
              <a:gd name="connsiteY5" fmla="*/ 1887633 h 1966216"/>
              <a:gd name="connsiteX6" fmla="*/ 20902 w 1644914"/>
              <a:gd name="connsiteY6" fmla="*/ 1966216 h 1966216"/>
              <a:gd name="connsiteX7" fmla="*/ 20902 w 1644914"/>
              <a:gd name="connsiteY7" fmla="*/ 1966216 h 1966216"/>
              <a:gd name="connsiteX8" fmla="*/ 20902 w 1644914"/>
              <a:gd name="connsiteY8" fmla="*/ 1966216 h 1966216"/>
              <a:gd name="connsiteX9" fmla="*/ 39952 w 1644914"/>
              <a:gd name="connsiteY9" fmla="*/ 1154113 h 1966216"/>
              <a:gd name="connsiteX10" fmla="*/ 846405 w 1644914"/>
              <a:gd name="connsiteY10" fmla="*/ 5085 h 1966216"/>
              <a:gd name="connsiteX0" fmla="*/ 836880 w 1635389"/>
              <a:gd name="connsiteY0" fmla="*/ 5085 h 1966216"/>
              <a:gd name="connsiteX1" fmla="*/ 1611575 w 1635389"/>
              <a:gd name="connsiteY1" fmla="*/ 1136738 h 1966216"/>
              <a:gd name="connsiteX2" fmla="*/ 1635389 w 1635389"/>
              <a:gd name="connsiteY2" fmla="*/ 1966216 h 1966216"/>
              <a:gd name="connsiteX3" fmla="*/ 1635389 w 1635389"/>
              <a:gd name="connsiteY3" fmla="*/ 1966216 h 1966216"/>
              <a:gd name="connsiteX4" fmla="*/ 1635389 w 1635389"/>
              <a:gd name="connsiteY4" fmla="*/ 1966216 h 1966216"/>
              <a:gd name="connsiteX5" fmla="*/ 821002 w 1635389"/>
              <a:gd name="connsiteY5" fmla="*/ 1887633 h 1966216"/>
              <a:gd name="connsiteX6" fmla="*/ 11377 w 1635389"/>
              <a:gd name="connsiteY6" fmla="*/ 1966216 h 1966216"/>
              <a:gd name="connsiteX7" fmla="*/ 11377 w 1635389"/>
              <a:gd name="connsiteY7" fmla="*/ 1966216 h 1966216"/>
              <a:gd name="connsiteX8" fmla="*/ 11377 w 1635389"/>
              <a:gd name="connsiteY8" fmla="*/ 1966216 h 1966216"/>
              <a:gd name="connsiteX9" fmla="*/ 30427 w 1635389"/>
              <a:gd name="connsiteY9" fmla="*/ 1154113 h 1966216"/>
              <a:gd name="connsiteX10" fmla="*/ 836880 w 1635389"/>
              <a:gd name="connsiteY10" fmla="*/ 5085 h 1966216"/>
              <a:gd name="connsiteX0" fmla="*/ 879743 w 1737516"/>
              <a:gd name="connsiteY0" fmla="*/ 5085 h 1966216"/>
              <a:gd name="connsiteX1" fmla="*/ 1611575 w 1737516"/>
              <a:gd name="connsiteY1" fmla="*/ 1136738 h 1966216"/>
              <a:gd name="connsiteX2" fmla="*/ 1635389 w 1737516"/>
              <a:gd name="connsiteY2" fmla="*/ 1966216 h 1966216"/>
              <a:gd name="connsiteX3" fmla="*/ 1635389 w 1737516"/>
              <a:gd name="connsiteY3" fmla="*/ 1966216 h 1966216"/>
              <a:gd name="connsiteX4" fmla="*/ 1635389 w 1737516"/>
              <a:gd name="connsiteY4" fmla="*/ 1966216 h 1966216"/>
              <a:gd name="connsiteX5" fmla="*/ 821002 w 1737516"/>
              <a:gd name="connsiteY5" fmla="*/ 1887633 h 1966216"/>
              <a:gd name="connsiteX6" fmla="*/ 11377 w 1737516"/>
              <a:gd name="connsiteY6" fmla="*/ 1966216 h 1966216"/>
              <a:gd name="connsiteX7" fmla="*/ 11377 w 1737516"/>
              <a:gd name="connsiteY7" fmla="*/ 1966216 h 1966216"/>
              <a:gd name="connsiteX8" fmla="*/ 11377 w 1737516"/>
              <a:gd name="connsiteY8" fmla="*/ 1966216 h 1966216"/>
              <a:gd name="connsiteX9" fmla="*/ 30427 w 1737516"/>
              <a:gd name="connsiteY9" fmla="*/ 1154113 h 1966216"/>
              <a:gd name="connsiteX10" fmla="*/ 879743 w 1737516"/>
              <a:gd name="connsiteY10" fmla="*/ 5085 h 1966216"/>
              <a:gd name="connsiteX0" fmla="*/ 879743 w 1737516"/>
              <a:gd name="connsiteY0" fmla="*/ 5085 h 1966216"/>
              <a:gd name="connsiteX1" fmla="*/ 1611575 w 1737516"/>
              <a:gd name="connsiteY1" fmla="*/ 1136738 h 1966216"/>
              <a:gd name="connsiteX2" fmla="*/ 1635389 w 1737516"/>
              <a:gd name="connsiteY2" fmla="*/ 1966216 h 1966216"/>
              <a:gd name="connsiteX3" fmla="*/ 1635389 w 1737516"/>
              <a:gd name="connsiteY3" fmla="*/ 1966216 h 1966216"/>
              <a:gd name="connsiteX4" fmla="*/ 1635389 w 1737516"/>
              <a:gd name="connsiteY4" fmla="*/ 1966216 h 1966216"/>
              <a:gd name="connsiteX5" fmla="*/ 821002 w 1737516"/>
              <a:gd name="connsiteY5" fmla="*/ 1887633 h 1966216"/>
              <a:gd name="connsiteX6" fmla="*/ 11377 w 1737516"/>
              <a:gd name="connsiteY6" fmla="*/ 1966216 h 1966216"/>
              <a:gd name="connsiteX7" fmla="*/ 11377 w 1737516"/>
              <a:gd name="connsiteY7" fmla="*/ 1966216 h 1966216"/>
              <a:gd name="connsiteX8" fmla="*/ 11377 w 1737516"/>
              <a:gd name="connsiteY8" fmla="*/ 1966216 h 1966216"/>
              <a:gd name="connsiteX9" fmla="*/ 30427 w 1737516"/>
              <a:gd name="connsiteY9" fmla="*/ 1154113 h 1966216"/>
              <a:gd name="connsiteX10" fmla="*/ 879743 w 1737516"/>
              <a:gd name="connsiteY10" fmla="*/ 5085 h 1966216"/>
              <a:gd name="connsiteX0" fmla="*/ 879743 w 1737516"/>
              <a:gd name="connsiteY0" fmla="*/ 5085 h 1966216"/>
              <a:gd name="connsiteX1" fmla="*/ 1611575 w 1737516"/>
              <a:gd name="connsiteY1" fmla="*/ 1136738 h 1966216"/>
              <a:gd name="connsiteX2" fmla="*/ 1635389 w 1737516"/>
              <a:gd name="connsiteY2" fmla="*/ 1966216 h 1966216"/>
              <a:gd name="connsiteX3" fmla="*/ 1635389 w 1737516"/>
              <a:gd name="connsiteY3" fmla="*/ 1966216 h 1966216"/>
              <a:gd name="connsiteX4" fmla="*/ 1635389 w 1737516"/>
              <a:gd name="connsiteY4" fmla="*/ 1966216 h 1966216"/>
              <a:gd name="connsiteX5" fmla="*/ 821002 w 1737516"/>
              <a:gd name="connsiteY5" fmla="*/ 1887633 h 1966216"/>
              <a:gd name="connsiteX6" fmla="*/ 11377 w 1737516"/>
              <a:gd name="connsiteY6" fmla="*/ 1966216 h 1966216"/>
              <a:gd name="connsiteX7" fmla="*/ 11377 w 1737516"/>
              <a:gd name="connsiteY7" fmla="*/ 1966216 h 1966216"/>
              <a:gd name="connsiteX8" fmla="*/ 11377 w 1737516"/>
              <a:gd name="connsiteY8" fmla="*/ 1966216 h 1966216"/>
              <a:gd name="connsiteX9" fmla="*/ 30427 w 1737516"/>
              <a:gd name="connsiteY9" fmla="*/ 1154113 h 1966216"/>
              <a:gd name="connsiteX10" fmla="*/ 879743 w 1737516"/>
              <a:gd name="connsiteY10" fmla="*/ 5085 h 1966216"/>
              <a:gd name="connsiteX0" fmla="*/ 879743 w 1635389"/>
              <a:gd name="connsiteY0" fmla="*/ 5085 h 1966216"/>
              <a:gd name="connsiteX1" fmla="*/ 1611575 w 1635389"/>
              <a:gd name="connsiteY1" fmla="*/ 1136738 h 1966216"/>
              <a:gd name="connsiteX2" fmla="*/ 1635389 w 1635389"/>
              <a:gd name="connsiteY2" fmla="*/ 1966216 h 1966216"/>
              <a:gd name="connsiteX3" fmla="*/ 1635389 w 1635389"/>
              <a:gd name="connsiteY3" fmla="*/ 1966216 h 1966216"/>
              <a:gd name="connsiteX4" fmla="*/ 1635389 w 1635389"/>
              <a:gd name="connsiteY4" fmla="*/ 1966216 h 1966216"/>
              <a:gd name="connsiteX5" fmla="*/ 821002 w 1635389"/>
              <a:gd name="connsiteY5" fmla="*/ 1887633 h 1966216"/>
              <a:gd name="connsiteX6" fmla="*/ 11377 w 1635389"/>
              <a:gd name="connsiteY6" fmla="*/ 1966216 h 1966216"/>
              <a:gd name="connsiteX7" fmla="*/ 11377 w 1635389"/>
              <a:gd name="connsiteY7" fmla="*/ 1966216 h 1966216"/>
              <a:gd name="connsiteX8" fmla="*/ 11377 w 1635389"/>
              <a:gd name="connsiteY8" fmla="*/ 1966216 h 1966216"/>
              <a:gd name="connsiteX9" fmla="*/ 30427 w 1635389"/>
              <a:gd name="connsiteY9" fmla="*/ 1154113 h 1966216"/>
              <a:gd name="connsiteX10" fmla="*/ 879743 w 1635389"/>
              <a:gd name="connsiteY10" fmla="*/ 5085 h 1966216"/>
              <a:gd name="connsiteX0" fmla="*/ 879743 w 1635389"/>
              <a:gd name="connsiteY0" fmla="*/ 5085 h 1966216"/>
              <a:gd name="connsiteX1" fmla="*/ 1611575 w 1635389"/>
              <a:gd name="connsiteY1" fmla="*/ 1136738 h 1966216"/>
              <a:gd name="connsiteX2" fmla="*/ 1635389 w 1635389"/>
              <a:gd name="connsiteY2" fmla="*/ 1966216 h 1966216"/>
              <a:gd name="connsiteX3" fmla="*/ 1635389 w 1635389"/>
              <a:gd name="connsiteY3" fmla="*/ 1966216 h 1966216"/>
              <a:gd name="connsiteX4" fmla="*/ 1635389 w 1635389"/>
              <a:gd name="connsiteY4" fmla="*/ 1966216 h 1966216"/>
              <a:gd name="connsiteX5" fmla="*/ 821002 w 1635389"/>
              <a:gd name="connsiteY5" fmla="*/ 1887633 h 1966216"/>
              <a:gd name="connsiteX6" fmla="*/ 11377 w 1635389"/>
              <a:gd name="connsiteY6" fmla="*/ 1966216 h 1966216"/>
              <a:gd name="connsiteX7" fmla="*/ 11377 w 1635389"/>
              <a:gd name="connsiteY7" fmla="*/ 1966216 h 1966216"/>
              <a:gd name="connsiteX8" fmla="*/ 11377 w 1635389"/>
              <a:gd name="connsiteY8" fmla="*/ 1966216 h 1966216"/>
              <a:gd name="connsiteX9" fmla="*/ 30427 w 1635389"/>
              <a:gd name="connsiteY9" fmla="*/ 1154113 h 1966216"/>
              <a:gd name="connsiteX10" fmla="*/ 879743 w 1635389"/>
              <a:gd name="connsiteY10" fmla="*/ 5085 h 1966216"/>
              <a:gd name="connsiteX0" fmla="*/ 879743 w 1635389"/>
              <a:gd name="connsiteY0" fmla="*/ 5085 h 1966216"/>
              <a:gd name="connsiteX1" fmla="*/ 1611575 w 1635389"/>
              <a:gd name="connsiteY1" fmla="*/ 1136738 h 1966216"/>
              <a:gd name="connsiteX2" fmla="*/ 1635389 w 1635389"/>
              <a:gd name="connsiteY2" fmla="*/ 1966216 h 1966216"/>
              <a:gd name="connsiteX3" fmla="*/ 1635389 w 1635389"/>
              <a:gd name="connsiteY3" fmla="*/ 1966216 h 1966216"/>
              <a:gd name="connsiteX4" fmla="*/ 1635389 w 1635389"/>
              <a:gd name="connsiteY4" fmla="*/ 1966216 h 1966216"/>
              <a:gd name="connsiteX5" fmla="*/ 821002 w 1635389"/>
              <a:gd name="connsiteY5" fmla="*/ 1887633 h 1966216"/>
              <a:gd name="connsiteX6" fmla="*/ 11377 w 1635389"/>
              <a:gd name="connsiteY6" fmla="*/ 1966216 h 1966216"/>
              <a:gd name="connsiteX7" fmla="*/ 11377 w 1635389"/>
              <a:gd name="connsiteY7" fmla="*/ 1966216 h 1966216"/>
              <a:gd name="connsiteX8" fmla="*/ 11377 w 1635389"/>
              <a:gd name="connsiteY8" fmla="*/ 1966216 h 1966216"/>
              <a:gd name="connsiteX9" fmla="*/ 30427 w 1635389"/>
              <a:gd name="connsiteY9" fmla="*/ 1154113 h 1966216"/>
              <a:gd name="connsiteX10" fmla="*/ 879743 w 1635389"/>
              <a:gd name="connsiteY10" fmla="*/ 5085 h 1966216"/>
              <a:gd name="connsiteX0" fmla="*/ 879743 w 1635389"/>
              <a:gd name="connsiteY0" fmla="*/ 5085 h 1966216"/>
              <a:gd name="connsiteX1" fmla="*/ 1611575 w 1635389"/>
              <a:gd name="connsiteY1" fmla="*/ 1136738 h 1966216"/>
              <a:gd name="connsiteX2" fmla="*/ 1635389 w 1635389"/>
              <a:gd name="connsiteY2" fmla="*/ 1966216 h 1966216"/>
              <a:gd name="connsiteX3" fmla="*/ 1635389 w 1635389"/>
              <a:gd name="connsiteY3" fmla="*/ 1966216 h 1966216"/>
              <a:gd name="connsiteX4" fmla="*/ 1635389 w 1635389"/>
              <a:gd name="connsiteY4" fmla="*/ 1966216 h 1966216"/>
              <a:gd name="connsiteX5" fmla="*/ 821002 w 1635389"/>
              <a:gd name="connsiteY5" fmla="*/ 1887633 h 1966216"/>
              <a:gd name="connsiteX6" fmla="*/ 11377 w 1635389"/>
              <a:gd name="connsiteY6" fmla="*/ 1966216 h 1966216"/>
              <a:gd name="connsiteX7" fmla="*/ 11377 w 1635389"/>
              <a:gd name="connsiteY7" fmla="*/ 1966216 h 1966216"/>
              <a:gd name="connsiteX8" fmla="*/ 11377 w 1635389"/>
              <a:gd name="connsiteY8" fmla="*/ 1966216 h 1966216"/>
              <a:gd name="connsiteX9" fmla="*/ 30427 w 1635389"/>
              <a:gd name="connsiteY9" fmla="*/ 1154113 h 1966216"/>
              <a:gd name="connsiteX10" fmla="*/ 879743 w 1635389"/>
              <a:gd name="connsiteY10" fmla="*/ 5085 h 1966216"/>
              <a:gd name="connsiteX0" fmla="*/ 879743 w 1635389"/>
              <a:gd name="connsiteY0" fmla="*/ 5085 h 1966216"/>
              <a:gd name="connsiteX1" fmla="*/ 1611575 w 1635389"/>
              <a:gd name="connsiteY1" fmla="*/ 1136738 h 1966216"/>
              <a:gd name="connsiteX2" fmla="*/ 1635389 w 1635389"/>
              <a:gd name="connsiteY2" fmla="*/ 1966216 h 1966216"/>
              <a:gd name="connsiteX3" fmla="*/ 1635389 w 1635389"/>
              <a:gd name="connsiteY3" fmla="*/ 1966216 h 1966216"/>
              <a:gd name="connsiteX4" fmla="*/ 1635389 w 1635389"/>
              <a:gd name="connsiteY4" fmla="*/ 1966216 h 1966216"/>
              <a:gd name="connsiteX5" fmla="*/ 821002 w 1635389"/>
              <a:gd name="connsiteY5" fmla="*/ 1887633 h 1966216"/>
              <a:gd name="connsiteX6" fmla="*/ 11377 w 1635389"/>
              <a:gd name="connsiteY6" fmla="*/ 1966216 h 1966216"/>
              <a:gd name="connsiteX7" fmla="*/ 11377 w 1635389"/>
              <a:gd name="connsiteY7" fmla="*/ 1966216 h 1966216"/>
              <a:gd name="connsiteX8" fmla="*/ 11377 w 1635389"/>
              <a:gd name="connsiteY8" fmla="*/ 1966216 h 1966216"/>
              <a:gd name="connsiteX9" fmla="*/ 30427 w 1635389"/>
              <a:gd name="connsiteY9" fmla="*/ 1154113 h 1966216"/>
              <a:gd name="connsiteX10" fmla="*/ 879743 w 1635389"/>
              <a:gd name="connsiteY10" fmla="*/ 5085 h 1966216"/>
              <a:gd name="connsiteX0" fmla="*/ 863074 w 1635389"/>
              <a:gd name="connsiteY0" fmla="*/ 5085 h 1966216"/>
              <a:gd name="connsiteX1" fmla="*/ 1611575 w 1635389"/>
              <a:gd name="connsiteY1" fmla="*/ 1136738 h 1966216"/>
              <a:gd name="connsiteX2" fmla="*/ 1635389 w 1635389"/>
              <a:gd name="connsiteY2" fmla="*/ 1966216 h 1966216"/>
              <a:gd name="connsiteX3" fmla="*/ 1635389 w 1635389"/>
              <a:gd name="connsiteY3" fmla="*/ 1966216 h 1966216"/>
              <a:gd name="connsiteX4" fmla="*/ 1635389 w 1635389"/>
              <a:gd name="connsiteY4" fmla="*/ 1966216 h 1966216"/>
              <a:gd name="connsiteX5" fmla="*/ 821002 w 1635389"/>
              <a:gd name="connsiteY5" fmla="*/ 1887633 h 1966216"/>
              <a:gd name="connsiteX6" fmla="*/ 11377 w 1635389"/>
              <a:gd name="connsiteY6" fmla="*/ 1966216 h 1966216"/>
              <a:gd name="connsiteX7" fmla="*/ 11377 w 1635389"/>
              <a:gd name="connsiteY7" fmla="*/ 1966216 h 1966216"/>
              <a:gd name="connsiteX8" fmla="*/ 11377 w 1635389"/>
              <a:gd name="connsiteY8" fmla="*/ 1966216 h 1966216"/>
              <a:gd name="connsiteX9" fmla="*/ 30427 w 1635389"/>
              <a:gd name="connsiteY9" fmla="*/ 1154113 h 1966216"/>
              <a:gd name="connsiteX10" fmla="*/ 863074 w 1635389"/>
              <a:gd name="connsiteY10" fmla="*/ 5085 h 1966216"/>
              <a:gd name="connsiteX0" fmla="*/ 865455 w 1637770"/>
              <a:gd name="connsiteY0" fmla="*/ 5085 h 1966216"/>
              <a:gd name="connsiteX1" fmla="*/ 1613956 w 1637770"/>
              <a:gd name="connsiteY1" fmla="*/ 1136738 h 1966216"/>
              <a:gd name="connsiteX2" fmla="*/ 1637770 w 1637770"/>
              <a:gd name="connsiteY2" fmla="*/ 1966216 h 1966216"/>
              <a:gd name="connsiteX3" fmla="*/ 1637770 w 1637770"/>
              <a:gd name="connsiteY3" fmla="*/ 1966216 h 1966216"/>
              <a:gd name="connsiteX4" fmla="*/ 1637770 w 1637770"/>
              <a:gd name="connsiteY4" fmla="*/ 1966216 h 1966216"/>
              <a:gd name="connsiteX5" fmla="*/ 823383 w 1637770"/>
              <a:gd name="connsiteY5" fmla="*/ 1887633 h 1966216"/>
              <a:gd name="connsiteX6" fmla="*/ 13758 w 1637770"/>
              <a:gd name="connsiteY6" fmla="*/ 1966216 h 1966216"/>
              <a:gd name="connsiteX7" fmla="*/ 13758 w 1637770"/>
              <a:gd name="connsiteY7" fmla="*/ 1966216 h 1966216"/>
              <a:gd name="connsiteX8" fmla="*/ 13758 w 1637770"/>
              <a:gd name="connsiteY8" fmla="*/ 1966216 h 1966216"/>
              <a:gd name="connsiteX9" fmla="*/ 32808 w 1637770"/>
              <a:gd name="connsiteY9" fmla="*/ 1154113 h 1966216"/>
              <a:gd name="connsiteX10" fmla="*/ 865455 w 1637770"/>
              <a:gd name="connsiteY10" fmla="*/ 5085 h 1966216"/>
              <a:gd name="connsiteX0" fmla="*/ 851697 w 1624012"/>
              <a:gd name="connsiteY0" fmla="*/ 5085 h 1966216"/>
              <a:gd name="connsiteX1" fmla="*/ 1600198 w 1624012"/>
              <a:gd name="connsiteY1" fmla="*/ 1136738 h 1966216"/>
              <a:gd name="connsiteX2" fmla="*/ 1624012 w 1624012"/>
              <a:gd name="connsiteY2" fmla="*/ 1966216 h 1966216"/>
              <a:gd name="connsiteX3" fmla="*/ 1624012 w 1624012"/>
              <a:gd name="connsiteY3" fmla="*/ 1966216 h 1966216"/>
              <a:gd name="connsiteX4" fmla="*/ 1624012 w 1624012"/>
              <a:gd name="connsiteY4" fmla="*/ 1966216 h 1966216"/>
              <a:gd name="connsiteX5" fmla="*/ 809625 w 1624012"/>
              <a:gd name="connsiteY5" fmla="*/ 1887633 h 1966216"/>
              <a:gd name="connsiteX6" fmla="*/ 0 w 1624012"/>
              <a:gd name="connsiteY6" fmla="*/ 1966216 h 1966216"/>
              <a:gd name="connsiteX7" fmla="*/ 0 w 1624012"/>
              <a:gd name="connsiteY7" fmla="*/ 1966216 h 1966216"/>
              <a:gd name="connsiteX8" fmla="*/ 0 w 1624012"/>
              <a:gd name="connsiteY8" fmla="*/ 1966216 h 1966216"/>
              <a:gd name="connsiteX9" fmla="*/ 19050 w 1624012"/>
              <a:gd name="connsiteY9" fmla="*/ 1154113 h 1966216"/>
              <a:gd name="connsiteX10" fmla="*/ 851697 w 1624012"/>
              <a:gd name="connsiteY10" fmla="*/ 5085 h 1966216"/>
              <a:gd name="connsiteX0" fmla="*/ 860692 w 1633007"/>
              <a:gd name="connsiteY0" fmla="*/ 5085 h 1966216"/>
              <a:gd name="connsiteX1" fmla="*/ 1609193 w 1633007"/>
              <a:gd name="connsiteY1" fmla="*/ 1136738 h 1966216"/>
              <a:gd name="connsiteX2" fmla="*/ 1633007 w 1633007"/>
              <a:gd name="connsiteY2" fmla="*/ 1966216 h 1966216"/>
              <a:gd name="connsiteX3" fmla="*/ 1633007 w 1633007"/>
              <a:gd name="connsiteY3" fmla="*/ 1966216 h 1966216"/>
              <a:gd name="connsiteX4" fmla="*/ 1633007 w 1633007"/>
              <a:gd name="connsiteY4" fmla="*/ 1966216 h 1966216"/>
              <a:gd name="connsiteX5" fmla="*/ 818620 w 1633007"/>
              <a:gd name="connsiteY5" fmla="*/ 1887633 h 1966216"/>
              <a:gd name="connsiteX6" fmla="*/ 8995 w 1633007"/>
              <a:gd name="connsiteY6" fmla="*/ 1966216 h 1966216"/>
              <a:gd name="connsiteX7" fmla="*/ 8995 w 1633007"/>
              <a:gd name="connsiteY7" fmla="*/ 1966216 h 1966216"/>
              <a:gd name="connsiteX8" fmla="*/ 8995 w 1633007"/>
              <a:gd name="connsiteY8" fmla="*/ 1966216 h 1966216"/>
              <a:gd name="connsiteX9" fmla="*/ 28045 w 1633007"/>
              <a:gd name="connsiteY9" fmla="*/ 1154113 h 1966216"/>
              <a:gd name="connsiteX10" fmla="*/ 860692 w 1633007"/>
              <a:gd name="connsiteY10" fmla="*/ 5085 h 1966216"/>
              <a:gd name="connsiteX0" fmla="*/ 858311 w 1630626"/>
              <a:gd name="connsiteY0" fmla="*/ 5085 h 1966216"/>
              <a:gd name="connsiteX1" fmla="*/ 1606812 w 1630626"/>
              <a:gd name="connsiteY1" fmla="*/ 1136738 h 1966216"/>
              <a:gd name="connsiteX2" fmla="*/ 1630626 w 1630626"/>
              <a:gd name="connsiteY2" fmla="*/ 1966216 h 1966216"/>
              <a:gd name="connsiteX3" fmla="*/ 1630626 w 1630626"/>
              <a:gd name="connsiteY3" fmla="*/ 1966216 h 1966216"/>
              <a:gd name="connsiteX4" fmla="*/ 1630626 w 1630626"/>
              <a:gd name="connsiteY4" fmla="*/ 1966216 h 1966216"/>
              <a:gd name="connsiteX5" fmla="*/ 816239 w 1630626"/>
              <a:gd name="connsiteY5" fmla="*/ 1887633 h 1966216"/>
              <a:gd name="connsiteX6" fmla="*/ 6614 w 1630626"/>
              <a:gd name="connsiteY6" fmla="*/ 1966216 h 1966216"/>
              <a:gd name="connsiteX7" fmla="*/ 6614 w 1630626"/>
              <a:gd name="connsiteY7" fmla="*/ 1966216 h 1966216"/>
              <a:gd name="connsiteX8" fmla="*/ 6614 w 1630626"/>
              <a:gd name="connsiteY8" fmla="*/ 1966216 h 1966216"/>
              <a:gd name="connsiteX9" fmla="*/ 25664 w 1630626"/>
              <a:gd name="connsiteY9" fmla="*/ 1154113 h 1966216"/>
              <a:gd name="connsiteX10" fmla="*/ 858311 w 1630626"/>
              <a:gd name="connsiteY10" fmla="*/ 5085 h 1966216"/>
              <a:gd name="connsiteX0" fmla="*/ 851697 w 1624012"/>
              <a:gd name="connsiteY0" fmla="*/ 5085 h 1966216"/>
              <a:gd name="connsiteX1" fmla="*/ 1600198 w 1624012"/>
              <a:gd name="connsiteY1" fmla="*/ 1136738 h 1966216"/>
              <a:gd name="connsiteX2" fmla="*/ 1624012 w 1624012"/>
              <a:gd name="connsiteY2" fmla="*/ 1966216 h 1966216"/>
              <a:gd name="connsiteX3" fmla="*/ 1624012 w 1624012"/>
              <a:gd name="connsiteY3" fmla="*/ 1966216 h 1966216"/>
              <a:gd name="connsiteX4" fmla="*/ 1624012 w 1624012"/>
              <a:gd name="connsiteY4" fmla="*/ 1966216 h 1966216"/>
              <a:gd name="connsiteX5" fmla="*/ 809625 w 1624012"/>
              <a:gd name="connsiteY5" fmla="*/ 1887633 h 1966216"/>
              <a:gd name="connsiteX6" fmla="*/ 0 w 1624012"/>
              <a:gd name="connsiteY6" fmla="*/ 1966216 h 1966216"/>
              <a:gd name="connsiteX7" fmla="*/ 0 w 1624012"/>
              <a:gd name="connsiteY7" fmla="*/ 1966216 h 1966216"/>
              <a:gd name="connsiteX8" fmla="*/ 0 w 1624012"/>
              <a:gd name="connsiteY8" fmla="*/ 1966216 h 1966216"/>
              <a:gd name="connsiteX9" fmla="*/ 19050 w 1624012"/>
              <a:gd name="connsiteY9" fmla="*/ 1154113 h 1966216"/>
              <a:gd name="connsiteX10" fmla="*/ 851697 w 1624012"/>
              <a:gd name="connsiteY10" fmla="*/ 5085 h 1966216"/>
              <a:gd name="connsiteX0" fmla="*/ 896412 w 1668727"/>
              <a:gd name="connsiteY0" fmla="*/ 5085 h 1966216"/>
              <a:gd name="connsiteX1" fmla="*/ 1644913 w 1668727"/>
              <a:gd name="connsiteY1" fmla="*/ 1136738 h 1966216"/>
              <a:gd name="connsiteX2" fmla="*/ 1668727 w 1668727"/>
              <a:gd name="connsiteY2" fmla="*/ 1966216 h 1966216"/>
              <a:gd name="connsiteX3" fmla="*/ 1668727 w 1668727"/>
              <a:gd name="connsiteY3" fmla="*/ 1966216 h 1966216"/>
              <a:gd name="connsiteX4" fmla="*/ 1668727 w 1668727"/>
              <a:gd name="connsiteY4" fmla="*/ 1966216 h 1966216"/>
              <a:gd name="connsiteX5" fmla="*/ 854340 w 1668727"/>
              <a:gd name="connsiteY5" fmla="*/ 1887633 h 1966216"/>
              <a:gd name="connsiteX6" fmla="*/ 44715 w 1668727"/>
              <a:gd name="connsiteY6" fmla="*/ 1966216 h 1966216"/>
              <a:gd name="connsiteX7" fmla="*/ 44715 w 1668727"/>
              <a:gd name="connsiteY7" fmla="*/ 1966216 h 1966216"/>
              <a:gd name="connsiteX8" fmla="*/ 44715 w 1668727"/>
              <a:gd name="connsiteY8" fmla="*/ 1966216 h 1966216"/>
              <a:gd name="connsiteX9" fmla="*/ 63765 w 1668727"/>
              <a:gd name="connsiteY9" fmla="*/ 1154113 h 1966216"/>
              <a:gd name="connsiteX10" fmla="*/ 896412 w 1668727"/>
              <a:gd name="connsiteY10" fmla="*/ 5085 h 1966216"/>
              <a:gd name="connsiteX0" fmla="*/ 882124 w 1654439"/>
              <a:gd name="connsiteY0" fmla="*/ 5085 h 1966216"/>
              <a:gd name="connsiteX1" fmla="*/ 1630625 w 1654439"/>
              <a:gd name="connsiteY1" fmla="*/ 1136738 h 1966216"/>
              <a:gd name="connsiteX2" fmla="*/ 1654439 w 1654439"/>
              <a:gd name="connsiteY2" fmla="*/ 1966216 h 1966216"/>
              <a:gd name="connsiteX3" fmla="*/ 1654439 w 1654439"/>
              <a:gd name="connsiteY3" fmla="*/ 1966216 h 1966216"/>
              <a:gd name="connsiteX4" fmla="*/ 1654439 w 1654439"/>
              <a:gd name="connsiteY4" fmla="*/ 1966216 h 1966216"/>
              <a:gd name="connsiteX5" fmla="*/ 840052 w 1654439"/>
              <a:gd name="connsiteY5" fmla="*/ 1887633 h 1966216"/>
              <a:gd name="connsiteX6" fmla="*/ 30427 w 1654439"/>
              <a:gd name="connsiteY6" fmla="*/ 1966216 h 1966216"/>
              <a:gd name="connsiteX7" fmla="*/ 30427 w 1654439"/>
              <a:gd name="connsiteY7" fmla="*/ 1966216 h 1966216"/>
              <a:gd name="connsiteX8" fmla="*/ 30427 w 1654439"/>
              <a:gd name="connsiteY8" fmla="*/ 1966216 h 1966216"/>
              <a:gd name="connsiteX9" fmla="*/ 49477 w 1654439"/>
              <a:gd name="connsiteY9" fmla="*/ 1154113 h 1966216"/>
              <a:gd name="connsiteX10" fmla="*/ 882124 w 1654439"/>
              <a:gd name="connsiteY10" fmla="*/ 5085 h 1966216"/>
              <a:gd name="connsiteX0" fmla="*/ 863074 w 1635389"/>
              <a:gd name="connsiteY0" fmla="*/ 5085 h 1966216"/>
              <a:gd name="connsiteX1" fmla="*/ 1611575 w 1635389"/>
              <a:gd name="connsiteY1" fmla="*/ 1136738 h 1966216"/>
              <a:gd name="connsiteX2" fmla="*/ 1635389 w 1635389"/>
              <a:gd name="connsiteY2" fmla="*/ 1966216 h 1966216"/>
              <a:gd name="connsiteX3" fmla="*/ 1635389 w 1635389"/>
              <a:gd name="connsiteY3" fmla="*/ 1966216 h 1966216"/>
              <a:gd name="connsiteX4" fmla="*/ 1635389 w 1635389"/>
              <a:gd name="connsiteY4" fmla="*/ 1966216 h 1966216"/>
              <a:gd name="connsiteX5" fmla="*/ 821002 w 1635389"/>
              <a:gd name="connsiteY5" fmla="*/ 1887633 h 1966216"/>
              <a:gd name="connsiteX6" fmla="*/ 11377 w 1635389"/>
              <a:gd name="connsiteY6" fmla="*/ 1966216 h 1966216"/>
              <a:gd name="connsiteX7" fmla="*/ 11377 w 1635389"/>
              <a:gd name="connsiteY7" fmla="*/ 1966216 h 1966216"/>
              <a:gd name="connsiteX8" fmla="*/ 11377 w 1635389"/>
              <a:gd name="connsiteY8" fmla="*/ 1966216 h 1966216"/>
              <a:gd name="connsiteX9" fmla="*/ 30427 w 1635389"/>
              <a:gd name="connsiteY9" fmla="*/ 1154113 h 1966216"/>
              <a:gd name="connsiteX10" fmla="*/ 863074 w 1635389"/>
              <a:gd name="connsiteY10" fmla="*/ 5085 h 1966216"/>
              <a:gd name="connsiteX0" fmla="*/ 863074 w 1635389"/>
              <a:gd name="connsiteY0" fmla="*/ 5085 h 1966216"/>
              <a:gd name="connsiteX1" fmla="*/ 1611575 w 1635389"/>
              <a:gd name="connsiteY1" fmla="*/ 1136738 h 1966216"/>
              <a:gd name="connsiteX2" fmla="*/ 1635389 w 1635389"/>
              <a:gd name="connsiteY2" fmla="*/ 1966216 h 1966216"/>
              <a:gd name="connsiteX3" fmla="*/ 1635389 w 1635389"/>
              <a:gd name="connsiteY3" fmla="*/ 1966216 h 1966216"/>
              <a:gd name="connsiteX4" fmla="*/ 1635389 w 1635389"/>
              <a:gd name="connsiteY4" fmla="*/ 1966216 h 1966216"/>
              <a:gd name="connsiteX5" fmla="*/ 821002 w 1635389"/>
              <a:gd name="connsiteY5" fmla="*/ 1887633 h 1966216"/>
              <a:gd name="connsiteX6" fmla="*/ 11377 w 1635389"/>
              <a:gd name="connsiteY6" fmla="*/ 1966216 h 1966216"/>
              <a:gd name="connsiteX7" fmla="*/ 11377 w 1635389"/>
              <a:gd name="connsiteY7" fmla="*/ 1966216 h 1966216"/>
              <a:gd name="connsiteX8" fmla="*/ 11377 w 1635389"/>
              <a:gd name="connsiteY8" fmla="*/ 1966216 h 1966216"/>
              <a:gd name="connsiteX9" fmla="*/ 30427 w 1635389"/>
              <a:gd name="connsiteY9" fmla="*/ 1154113 h 1966216"/>
              <a:gd name="connsiteX10" fmla="*/ 863074 w 1635389"/>
              <a:gd name="connsiteY10" fmla="*/ 5085 h 1966216"/>
              <a:gd name="connsiteX0" fmla="*/ 863074 w 1635389"/>
              <a:gd name="connsiteY0" fmla="*/ 5085 h 1966216"/>
              <a:gd name="connsiteX1" fmla="*/ 1611575 w 1635389"/>
              <a:gd name="connsiteY1" fmla="*/ 1136738 h 1966216"/>
              <a:gd name="connsiteX2" fmla="*/ 1635389 w 1635389"/>
              <a:gd name="connsiteY2" fmla="*/ 1966216 h 1966216"/>
              <a:gd name="connsiteX3" fmla="*/ 1635389 w 1635389"/>
              <a:gd name="connsiteY3" fmla="*/ 1966216 h 1966216"/>
              <a:gd name="connsiteX4" fmla="*/ 1635389 w 1635389"/>
              <a:gd name="connsiteY4" fmla="*/ 1966216 h 1966216"/>
              <a:gd name="connsiteX5" fmla="*/ 821002 w 1635389"/>
              <a:gd name="connsiteY5" fmla="*/ 1887633 h 1966216"/>
              <a:gd name="connsiteX6" fmla="*/ 11377 w 1635389"/>
              <a:gd name="connsiteY6" fmla="*/ 1966216 h 1966216"/>
              <a:gd name="connsiteX7" fmla="*/ 11377 w 1635389"/>
              <a:gd name="connsiteY7" fmla="*/ 1966216 h 1966216"/>
              <a:gd name="connsiteX8" fmla="*/ 11377 w 1635389"/>
              <a:gd name="connsiteY8" fmla="*/ 1966216 h 1966216"/>
              <a:gd name="connsiteX9" fmla="*/ 30427 w 1635389"/>
              <a:gd name="connsiteY9" fmla="*/ 1154113 h 1966216"/>
              <a:gd name="connsiteX10" fmla="*/ 863074 w 1635389"/>
              <a:gd name="connsiteY10" fmla="*/ 5085 h 1966216"/>
              <a:gd name="connsiteX0" fmla="*/ 863074 w 1635389"/>
              <a:gd name="connsiteY0" fmla="*/ 5085 h 1966216"/>
              <a:gd name="connsiteX1" fmla="*/ 1611575 w 1635389"/>
              <a:gd name="connsiteY1" fmla="*/ 1136738 h 1966216"/>
              <a:gd name="connsiteX2" fmla="*/ 1635389 w 1635389"/>
              <a:gd name="connsiteY2" fmla="*/ 1966216 h 1966216"/>
              <a:gd name="connsiteX3" fmla="*/ 1635389 w 1635389"/>
              <a:gd name="connsiteY3" fmla="*/ 1966216 h 1966216"/>
              <a:gd name="connsiteX4" fmla="*/ 1635389 w 1635389"/>
              <a:gd name="connsiteY4" fmla="*/ 1966216 h 1966216"/>
              <a:gd name="connsiteX5" fmla="*/ 821002 w 1635389"/>
              <a:gd name="connsiteY5" fmla="*/ 1887633 h 1966216"/>
              <a:gd name="connsiteX6" fmla="*/ 11377 w 1635389"/>
              <a:gd name="connsiteY6" fmla="*/ 1966216 h 1966216"/>
              <a:gd name="connsiteX7" fmla="*/ 11377 w 1635389"/>
              <a:gd name="connsiteY7" fmla="*/ 1966216 h 1966216"/>
              <a:gd name="connsiteX8" fmla="*/ 11377 w 1635389"/>
              <a:gd name="connsiteY8" fmla="*/ 1966216 h 1966216"/>
              <a:gd name="connsiteX9" fmla="*/ 30427 w 1635389"/>
              <a:gd name="connsiteY9" fmla="*/ 1154113 h 1966216"/>
              <a:gd name="connsiteX10" fmla="*/ 863074 w 1635389"/>
              <a:gd name="connsiteY10" fmla="*/ 5085 h 1966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5389" h="1966216">
                <a:moveTo>
                  <a:pt x="863074" y="5085"/>
                </a:moveTo>
                <a:cubicBezTo>
                  <a:pt x="1275746" y="0"/>
                  <a:pt x="1585646" y="742857"/>
                  <a:pt x="1611575" y="1136738"/>
                </a:cubicBezTo>
                <a:cubicBezTo>
                  <a:pt x="1632741" y="1389119"/>
                  <a:pt x="1635389" y="1611940"/>
                  <a:pt x="1635389" y="1966216"/>
                </a:cubicBezTo>
                <a:lnTo>
                  <a:pt x="1635389" y="1966216"/>
                </a:lnTo>
                <a:lnTo>
                  <a:pt x="1635389" y="1966216"/>
                </a:lnTo>
                <a:cubicBezTo>
                  <a:pt x="1499658" y="1953119"/>
                  <a:pt x="1091671" y="1887633"/>
                  <a:pt x="821002" y="1887633"/>
                </a:cubicBezTo>
                <a:cubicBezTo>
                  <a:pt x="550333" y="1887633"/>
                  <a:pt x="146315" y="1953119"/>
                  <a:pt x="11377" y="1966216"/>
                </a:cubicBezTo>
                <a:lnTo>
                  <a:pt x="11377" y="1966216"/>
                </a:lnTo>
                <a:lnTo>
                  <a:pt x="11377" y="1966216"/>
                </a:lnTo>
                <a:cubicBezTo>
                  <a:pt x="12964" y="1695515"/>
                  <a:pt x="0" y="1547990"/>
                  <a:pt x="30427" y="1154113"/>
                </a:cubicBezTo>
                <a:cubicBezTo>
                  <a:pt x="141817" y="276158"/>
                  <a:pt x="521261" y="9297"/>
                  <a:pt x="863074" y="5085"/>
                </a:cubicBezTo>
                <a:close/>
              </a:path>
            </a:pathLst>
          </a:custGeom>
          <a:solidFill>
            <a:schemeClr val="tx1"/>
          </a:solidFill>
          <a:ln w="12700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7-Point Star 85"/>
          <p:cNvSpPr/>
          <p:nvPr/>
        </p:nvSpPr>
        <p:spPr>
          <a:xfrm>
            <a:off x="6468814" y="2161309"/>
            <a:ext cx="234268" cy="234268"/>
          </a:xfrm>
          <a:prstGeom prst="star7">
            <a:avLst>
              <a:gd name="adj" fmla="val 13215"/>
              <a:gd name="hf" fmla="val 102572"/>
              <a:gd name="vf" fmla="val 10521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6394202" y="2119312"/>
            <a:ext cx="63748" cy="31220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6387058" y="2114726"/>
            <a:ext cx="60707" cy="32155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Pull a Matte in Photoshop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Draw a picture against black (B)</a:t>
            </a:r>
          </a:p>
          <a:p>
            <a:r>
              <a:rPr lang="en-US" dirty="0" smtClean="0"/>
              <a:t>Draw a picture against white (W)</a:t>
            </a:r>
          </a:p>
          <a:p>
            <a:r>
              <a:rPr lang="en-US" dirty="0" smtClean="0"/>
              <a:t>Paste B and W into Photoshop as separate layers</a:t>
            </a:r>
          </a:p>
          <a:p>
            <a:r>
              <a:rPr lang="en-US" dirty="0" smtClean="0"/>
              <a:t>Take the difference (adjusting to monochrome as needed)</a:t>
            </a:r>
          </a:p>
          <a:p>
            <a:r>
              <a:rPr lang="en-US" dirty="0" smtClean="0"/>
              <a:t>Merge the layers</a:t>
            </a:r>
          </a:p>
          <a:p>
            <a:r>
              <a:rPr lang="en-US" dirty="0" smtClean="0"/>
              <a:t>Invert</a:t>
            </a:r>
          </a:p>
          <a:p>
            <a:r>
              <a:rPr lang="en-US" dirty="0" smtClean="0"/>
              <a:t>Copy this monochrome mask (M), and then delete it</a:t>
            </a:r>
          </a:p>
          <a:p>
            <a:r>
              <a:rPr lang="en-US" dirty="0" smtClean="0"/>
              <a:t>Paste B in again</a:t>
            </a:r>
          </a:p>
          <a:p>
            <a:r>
              <a:rPr lang="en-US" dirty="0" smtClean="0"/>
              <a:t>Create a mask for B, select the mask</a:t>
            </a:r>
          </a:p>
          <a:p>
            <a:r>
              <a:rPr lang="en-US" dirty="0" smtClean="0"/>
              <a:t>Go to channels and select the mask channel</a:t>
            </a:r>
          </a:p>
          <a:p>
            <a:r>
              <a:rPr lang="en-US" dirty="0" smtClean="0"/>
              <a:t>Paste M into the mask channel</a:t>
            </a:r>
          </a:p>
          <a:p>
            <a:r>
              <a:rPr lang="en-US" dirty="0" smtClean="0"/>
              <a:t>Crop to the now </a:t>
            </a:r>
            <a:r>
              <a:rPr lang="en-US" smtClean="0"/>
              <a:t>masked object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96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How to Pull a Matte in Photoshop</vt:lpstr>
    </vt:vector>
  </TitlesOfParts>
  <Company>Williams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morgan</dc:creator>
  <cp:lastModifiedBy>morgan</cp:lastModifiedBy>
  <cp:revision>9</cp:revision>
  <dcterms:created xsi:type="dcterms:W3CDTF">2012-01-02T01:49:03Z</dcterms:created>
  <dcterms:modified xsi:type="dcterms:W3CDTF">2012-01-02T03:08:07Z</dcterms:modified>
</cp:coreProperties>
</file>