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4" r:id="rId4"/>
    <p:sldId id="260" r:id="rId5"/>
    <p:sldId id="261" r:id="rId6"/>
    <p:sldId id="262" r:id="rId7"/>
    <p:sldId id="263" r:id="rId8"/>
    <p:sldId id="282" r:id="rId9"/>
    <p:sldId id="28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15FB-6C81-8CD2-0C82-58E8FF54F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B5E4F-20DA-B600-871B-3945A68C6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4746-3C40-B440-2643-7C63FEE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8E83-5E2F-876C-223C-F02D001B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99064-D16E-599B-921E-8A664775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00D2-F160-2A75-61FF-B4299FB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1FF89-3FF6-A3CC-735E-6EF2EF82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5462-437F-B637-7678-1479899D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C476B-15BB-96A7-BCB4-A38AAC23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7648-4B2A-9375-FC1A-C7EE0E99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0EE7E-8818-788A-B091-D31FA7767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1BE8-4FB3-5FC0-ADD2-F1705A20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C8CC-D924-CC84-8521-B2F72608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D02A-4680-9DFC-3D4B-06482C27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5D06E-30AB-4934-DBBB-B7D062D5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4ADD-D027-D6F8-F536-0EDF7079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14B1-B69C-E1B2-441F-F04C3894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A20E-0CCF-0BD4-0253-370CBC56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DFCB7-695B-B214-356A-D2DB5186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72B0-56D9-EBEF-9C41-0070B386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6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3B66-9E3F-65C9-9BA5-BF19E5F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68DF-23AB-7407-B0F7-0CB4E09E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EB9D-7AE8-484A-AD8D-3EDBF25D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BDD2-05DD-CA06-36ED-ACD5338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D5B0-96E5-C680-48E7-9DD4033C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D903-D656-A6C6-6C32-7F0CA222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3D0A-DB2A-3B1E-953B-0AC269C69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D688D-E12D-BE15-A8AB-023D8F3D0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2D36-2EAF-7DEE-F714-8391354E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9F54-97F0-14B0-9985-587D136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26686-5B89-FEB0-2A92-4B668F6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7225-6937-2253-248B-45685A9E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B876-492B-8C23-97FC-3598560A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8ABEC-1D18-0E08-1C44-101F2B56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2C724-0FB5-93E8-FFB5-A4D5FBEF5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CAFB3-F99A-A1F0-C987-45448732E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65831-F4AA-F8EA-4CAF-45BB9D18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7E60F-4368-FF29-A28E-ABA6099A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6CBEE-98F6-0A8F-197D-4F1B6817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C04B-08E7-A27C-FBD1-B86DAA7E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60526-4BBB-E7B8-65AA-9724E21C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96E39-225E-0D10-FCED-FBA15439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635CE-D33E-BA3C-F457-EAB12686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0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0547-26CF-FCA0-65A5-D4BBB486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0C41A-BA93-1B31-2FEE-C197467E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D2305-15F4-66BB-4D96-4F705673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6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4318-A142-1025-47B2-62A8709E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5E4F-A25E-7585-B5FB-D077DB0E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7D4A-5C56-A89C-D64D-2605B12BE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E8D98-D800-D6D4-3391-0CABDD3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ACE33-25A1-40E1-A18F-3094B0B5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7373-AE17-710C-FE6A-423BA295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DBB2-581C-2531-1668-CD4D4C79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AE80F-ABCD-EE62-0EEB-0B5C71490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35F01-5702-1B2C-D169-2C83AA54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9F8E-F08C-717A-992C-9B84EF4F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22F3-DDF9-7C69-E543-12878FF9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26DF-6681-3849-6D38-49A313B3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4A25B-7BA4-F184-E983-3B44F120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5BABB-15B4-355F-B6BF-C658750E0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EAFD4-80E9-2430-8A3B-F8AF231E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69F6-9DB3-42F3-9C85-6D37D6FCF60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F343-ED65-3138-7607-00F3D59FD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E905-C2F1-E6D8-E953-1835AE8CE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DD76-2ABA-4C78-863C-B99D23EA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3B60-1664-365D-E1D0-E436F6411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4B54-407F-82A3-79B3-1E61BF492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13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Academic year 24-25</a:t>
            </a:r>
          </a:p>
          <a:p>
            <a:endParaRPr lang="en-US" dirty="0"/>
          </a:p>
          <a:p>
            <a:r>
              <a:rPr lang="en-US" dirty="0"/>
              <a:t>Week 1</a:t>
            </a:r>
          </a:p>
          <a:p>
            <a:r>
              <a:rPr lang="en-US" dirty="0"/>
              <a:t>Lab 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32137-32F7-C27F-D27B-48D2D1E4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77" y="1220017"/>
            <a:ext cx="1174318" cy="1174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5A84B-18B7-9035-55F7-30649BE42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35" y="599514"/>
            <a:ext cx="2132120" cy="2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4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D250-75B1-A8B9-43F3-DE33691F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command prompt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9F51B-E679-4B4A-C589-710D7F75D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475" y="1690688"/>
            <a:ext cx="8575089" cy="4957961"/>
          </a:xfr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4328DD7-44C4-434E-2C8A-4CF502AC9579}"/>
              </a:ext>
            </a:extLst>
          </p:cNvPr>
          <p:cNvSpPr/>
          <p:nvPr/>
        </p:nvSpPr>
        <p:spPr>
          <a:xfrm>
            <a:off x="1616475" y="2352583"/>
            <a:ext cx="1446321" cy="417250"/>
          </a:xfrm>
          <a:prstGeom prst="flowChartProcess">
            <a:avLst/>
          </a:prstGeom>
          <a:noFill/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234565-F1A6-E4DC-A34C-CC289B7B30C2}"/>
              </a:ext>
            </a:extLst>
          </p:cNvPr>
          <p:cNvSpPr txBox="1">
            <a:spLocks/>
          </p:cNvSpPr>
          <p:nvPr/>
        </p:nvSpPr>
        <p:spPr>
          <a:xfrm>
            <a:off x="4783582" y="2948102"/>
            <a:ext cx="3898779" cy="2219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you can see direction in C Partition and I make file in D partition and I want to go there</a:t>
            </a:r>
          </a:p>
        </p:txBody>
      </p:sp>
    </p:spTree>
    <p:extLst>
      <p:ext uri="{BB962C8B-B14F-4D97-AF65-F5344CB8AC3E}">
        <p14:creationId xmlns:p14="http://schemas.microsoft.com/office/powerpoint/2010/main" val="182990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A38E3B-F7CA-0396-6169-00DBF02B5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r="18938" b="4698"/>
          <a:stretch/>
        </p:blipFill>
        <p:spPr>
          <a:xfrm>
            <a:off x="1766657" y="1925378"/>
            <a:ext cx="6924582" cy="4502055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8CFF8-8A96-F9BB-CDAC-89FC68C8603C}"/>
              </a:ext>
            </a:extLst>
          </p:cNvPr>
          <p:cNvCxnSpPr>
            <a:cxnSpLocks/>
          </p:cNvCxnSpPr>
          <p:nvPr/>
        </p:nvCxnSpPr>
        <p:spPr>
          <a:xfrm flipH="1" flipV="1">
            <a:off x="3018408" y="2281563"/>
            <a:ext cx="2610035" cy="102980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FC5973CC-63D8-D79C-EF83-E1CE76D9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FACBF1B-67DD-8DC8-B619-93053D829EE1}"/>
              </a:ext>
            </a:extLst>
          </p:cNvPr>
          <p:cNvSpPr txBox="1">
            <a:spLocks/>
          </p:cNvSpPr>
          <p:nvPr/>
        </p:nvSpPr>
        <p:spPr>
          <a:xfrm>
            <a:off x="5749741" y="2853685"/>
            <a:ext cx="2355571" cy="115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this directory</a:t>
            </a:r>
          </a:p>
        </p:txBody>
      </p:sp>
    </p:spTree>
    <p:extLst>
      <p:ext uri="{BB962C8B-B14F-4D97-AF65-F5344CB8AC3E}">
        <p14:creationId xmlns:p14="http://schemas.microsoft.com/office/powerpoint/2010/main" val="21112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98CB1-CB96-A84F-EF65-E8268253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592" y="1690688"/>
            <a:ext cx="9004030" cy="510072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D994C0C-EAC6-FB6C-7B32-2FFB898C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 is Change Directory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8BE862A-598C-27DD-ADC4-22182EC0E874}"/>
              </a:ext>
            </a:extLst>
          </p:cNvPr>
          <p:cNvSpPr txBox="1">
            <a:spLocks/>
          </p:cNvSpPr>
          <p:nvPr/>
        </p:nvSpPr>
        <p:spPr>
          <a:xfrm>
            <a:off x="4511560" y="3035338"/>
            <a:ext cx="3279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Write the command </a:t>
            </a:r>
          </a:p>
          <a:p>
            <a:r>
              <a:rPr lang="en-US" dirty="0">
                <a:solidFill>
                  <a:schemeClr val="bg1"/>
                </a:solidFill>
              </a:rPr>
              <a:t>cd “Directory”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CDF5C-9113-F853-2208-521C471DE338}"/>
              </a:ext>
            </a:extLst>
          </p:cNvPr>
          <p:cNvCxnSpPr/>
          <p:nvPr/>
        </p:nvCxnSpPr>
        <p:spPr>
          <a:xfrm flipH="1" flipV="1">
            <a:off x="3337632" y="3035338"/>
            <a:ext cx="1020932" cy="177553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1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FCFDE-18B8-8055-0D0D-5416E9AB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128" y="1757778"/>
            <a:ext cx="9209522" cy="5106259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AA883-9E91-3445-81A2-DC13C864BC51}"/>
              </a:ext>
            </a:extLst>
          </p:cNvPr>
          <p:cNvCxnSpPr/>
          <p:nvPr/>
        </p:nvCxnSpPr>
        <p:spPr>
          <a:xfrm flipH="1" flipV="1">
            <a:off x="2583402" y="3542191"/>
            <a:ext cx="1580225" cy="639192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416E6FA-904E-2F45-3837-BB6AEB2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Now I am in the folder I want to use in git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F6AF90-E234-7817-687E-A25515565A5C}"/>
              </a:ext>
            </a:extLst>
          </p:cNvPr>
          <p:cNvSpPr txBox="1">
            <a:spLocks/>
          </p:cNvSpPr>
          <p:nvPr/>
        </p:nvSpPr>
        <p:spPr>
          <a:xfrm>
            <a:off x="4371882" y="4100886"/>
            <a:ext cx="3448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After this write the partition name D:</a:t>
            </a:r>
          </a:p>
        </p:txBody>
      </p:sp>
    </p:spTree>
    <p:extLst>
      <p:ext uri="{BB962C8B-B14F-4D97-AF65-F5344CB8AC3E}">
        <p14:creationId xmlns:p14="http://schemas.microsoft.com/office/powerpoint/2010/main" val="58982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C02B-1DDC-061B-69F7-9AC2FA62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" y="356248"/>
            <a:ext cx="10515600" cy="1325563"/>
          </a:xfrm>
        </p:spPr>
        <p:txBody>
          <a:bodyPr/>
          <a:lstStyle/>
          <a:p>
            <a:r>
              <a:rPr lang="en-US" b="1" dirty="0"/>
              <a:t>Made a file with python code and save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60B74-24CE-2082-4612-3E57AD4AD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"/>
          <a:stretch/>
        </p:blipFill>
        <p:spPr>
          <a:xfrm>
            <a:off x="1646247" y="1797220"/>
            <a:ext cx="8528328" cy="4568070"/>
          </a:xfrm>
        </p:spPr>
      </p:pic>
    </p:spTree>
    <p:extLst>
      <p:ext uri="{BB962C8B-B14F-4D97-AF65-F5344CB8AC3E}">
        <p14:creationId xmlns:p14="http://schemas.microsoft.com/office/powerpoint/2010/main" val="292636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15E7-0AF2-EA0E-45DF-0DD80E9F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command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git init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0CBE6-093F-CE1F-5568-A5ABCFF3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793" y="1941035"/>
            <a:ext cx="8326995" cy="480578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D891E-3783-2ED4-9264-8348F6DD8BF3}"/>
              </a:ext>
            </a:extLst>
          </p:cNvPr>
          <p:cNvCxnSpPr>
            <a:cxnSpLocks/>
          </p:cNvCxnSpPr>
          <p:nvPr/>
        </p:nvCxnSpPr>
        <p:spPr>
          <a:xfrm flipH="1">
            <a:off x="3124940" y="3346882"/>
            <a:ext cx="2281561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1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5683-8E68-785A-3B7B-946B0B59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6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Now I want to add file name “section1.py” can use any of this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add</a:t>
            </a:r>
            <a:r>
              <a:rPr lang="en-US" b="1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section1.py </a:t>
            </a:r>
            <a:r>
              <a:rPr lang="en-US" dirty="0"/>
              <a:t>=&gt; add this file only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add . </a:t>
            </a:r>
            <a:r>
              <a:rPr lang="en-US" dirty="0"/>
              <a:t>=&gt; add all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159FD-7DA6-71EA-9B6E-1810A5DB2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3222" y="2347192"/>
            <a:ext cx="7791396" cy="45108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A871B-93B0-30D2-B9BD-85E0B1804D99}"/>
              </a:ext>
            </a:extLst>
          </p:cNvPr>
          <p:cNvCxnSpPr/>
          <p:nvPr/>
        </p:nvCxnSpPr>
        <p:spPr>
          <a:xfrm flipH="1" flipV="1">
            <a:off x="3586578" y="3648722"/>
            <a:ext cx="1500326" cy="53266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E82220B-F324-F9D3-5166-52041881F29F}"/>
              </a:ext>
            </a:extLst>
          </p:cNvPr>
          <p:cNvSpPr txBox="1">
            <a:spLocks/>
          </p:cNvSpPr>
          <p:nvPr/>
        </p:nvSpPr>
        <p:spPr>
          <a:xfrm>
            <a:off x="5638920" y="3240350"/>
            <a:ext cx="3612172" cy="17045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You can only use one of these</a:t>
            </a:r>
          </a:p>
        </p:txBody>
      </p:sp>
      <p:cxnSp>
        <p:nvCxnSpPr>
          <p:cNvPr id="3" name="Straight Arrow Connector 6">
            <a:extLst>
              <a:ext uri="{FF2B5EF4-FFF2-40B4-BE49-F238E27FC236}">
                <a16:creationId xmlns:a16="http://schemas.microsoft.com/office/drawing/2014/main" id="{631BC7E3-DCB9-E0FA-5293-A9F2E011A5E1}"/>
              </a:ext>
            </a:extLst>
          </p:cNvPr>
          <p:cNvCxnSpPr>
            <a:cxnSpLocks/>
          </p:cNvCxnSpPr>
          <p:nvPr/>
        </p:nvCxnSpPr>
        <p:spPr>
          <a:xfrm flipH="1" flipV="1">
            <a:off x="2940908" y="3915052"/>
            <a:ext cx="2145996" cy="37286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7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629608-94E9-FF1C-A557-630EAEDAB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933" y="1690688"/>
            <a:ext cx="8406443" cy="485926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991E3C-7A2F-D0D2-45AA-2EFC6936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 command git commit –m ” write your message”</a:t>
            </a:r>
          </a:p>
        </p:txBody>
      </p:sp>
      <p:sp>
        <p:nvSpPr>
          <p:cNvPr id="2" name="قوس كبير أيمن 1">
            <a:extLst>
              <a:ext uri="{FF2B5EF4-FFF2-40B4-BE49-F238E27FC236}">
                <a16:creationId xmlns:a16="http://schemas.microsoft.com/office/drawing/2014/main" id="{F21717F1-D8AB-703D-AD43-3CD25E35EF2D}"/>
              </a:ext>
            </a:extLst>
          </p:cNvPr>
          <p:cNvSpPr/>
          <p:nvPr/>
        </p:nvSpPr>
        <p:spPr>
          <a:xfrm>
            <a:off x="4625266" y="3915052"/>
            <a:ext cx="470517" cy="1100831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5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3857-E4E0-9C23-A9B4-89EE1E0D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GitHub and make new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34C6E-99ED-A570-E097-7B880B9E8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6"/>
          <a:stretch/>
        </p:blipFill>
        <p:spPr>
          <a:xfrm>
            <a:off x="1654986" y="1690688"/>
            <a:ext cx="8118547" cy="439939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9AD699-767D-E733-15A9-8779CDEF2F4A}"/>
              </a:ext>
            </a:extLst>
          </p:cNvPr>
          <p:cNvCxnSpPr>
            <a:cxnSpLocks/>
          </p:cNvCxnSpPr>
          <p:nvPr/>
        </p:nvCxnSpPr>
        <p:spPr>
          <a:xfrm>
            <a:off x="7226423" y="2086252"/>
            <a:ext cx="1233996" cy="58592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3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DC85E4-4057-AE83-17D9-C930329CD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0"/>
          <a:stretch/>
        </p:blipFill>
        <p:spPr>
          <a:xfrm>
            <a:off x="905315" y="805147"/>
            <a:ext cx="9904194" cy="5320445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B47D4B-9F59-5862-CA07-645EC91E3FB5}"/>
              </a:ext>
            </a:extLst>
          </p:cNvPr>
          <p:cNvCxnSpPr>
            <a:cxnSpLocks/>
          </p:cNvCxnSpPr>
          <p:nvPr/>
        </p:nvCxnSpPr>
        <p:spPr>
          <a:xfrm flipH="1">
            <a:off x="6096000" y="3363865"/>
            <a:ext cx="1553592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972C11D-362B-0322-0517-BB3ECDBF61A7}"/>
              </a:ext>
            </a:extLst>
          </p:cNvPr>
          <p:cNvSpPr txBox="1"/>
          <p:nvPr/>
        </p:nvSpPr>
        <p:spPr>
          <a:xfrm>
            <a:off x="7865163" y="3179199"/>
            <a:ext cx="171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 repo name</a:t>
            </a:r>
          </a:p>
        </p:txBody>
      </p:sp>
      <p:sp>
        <p:nvSpPr>
          <p:cNvPr id="8" name="قوس كبير أيسر 7">
            <a:extLst>
              <a:ext uri="{FF2B5EF4-FFF2-40B4-BE49-F238E27FC236}">
                <a16:creationId xmlns:a16="http://schemas.microsoft.com/office/drawing/2014/main" id="{5710BEA6-A9DC-3860-72CB-0830AD06C41A}"/>
              </a:ext>
            </a:extLst>
          </p:cNvPr>
          <p:cNvSpPr/>
          <p:nvPr/>
        </p:nvSpPr>
        <p:spPr>
          <a:xfrm>
            <a:off x="3231472" y="4660776"/>
            <a:ext cx="205517" cy="435006"/>
          </a:xfrm>
          <a:prstGeom prst="leftBrac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EE3A6F3-24E6-699E-5E48-7E459FFCA110}"/>
              </a:ext>
            </a:extLst>
          </p:cNvPr>
          <p:cNvSpPr txBox="1"/>
          <p:nvPr/>
        </p:nvSpPr>
        <p:spPr>
          <a:xfrm>
            <a:off x="1117085" y="4536489"/>
            <a:ext cx="20167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Choose your repo is  public or private</a:t>
            </a:r>
          </a:p>
        </p:txBody>
      </p:sp>
    </p:spTree>
    <p:extLst>
      <p:ext uri="{BB962C8B-B14F-4D97-AF65-F5344CB8AC3E}">
        <p14:creationId xmlns:p14="http://schemas.microsoft.com/office/powerpoint/2010/main" val="324464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713F-C73F-9BF0-FCE2-48E20307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EEE5-1C67-2077-A7FF-A61CC79A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779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and open source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distributed version control system designed to handle everything from small to very large projects with speed and efficiency.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 software tool to version control your code.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web based/hosting GUI’s for git include: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1FA68-A8D0-7161-E197-BEB876F8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26" y="3864636"/>
            <a:ext cx="4879948" cy="24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4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A0134-958F-AA2E-53B6-6CC543A9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4"/>
          <a:stretch/>
        </p:blipFill>
        <p:spPr>
          <a:xfrm>
            <a:off x="1353282" y="1306890"/>
            <a:ext cx="8989203" cy="486309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E16A821-E38F-C690-7A5C-E508705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push file into GitHub</a:t>
            </a:r>
            <a:br>
              <a:rPr lang="en-US" dirty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463C96-D02A-AF0C-2B9E-ADA670C02403}"/>
              </a:ext>
            </a:extLst>
          </p:cNvPr>
          <p:cNvSpPr txBox="1">
            <a:spLocks/>
          </p:cNvSpPr>
          <p:nvPr/>
        </p:nvSpPr>
        <p:spPr>
          <a:xfrm>
            <a:off x="10176399" y="2041293"/>
            <a:ext cx="27202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EB993-BBD0-1B01-2539-0DA63F1E2183}"/>
              </a:ext>
            </a:extLst>
          </p:cNvPr>
          <p:cNvCxnSpPr>
            <a:cxnSpLocks/>
          </p:cNvCxnSpPr>
          <p:nvPr/>
        </p:nvCxnSpPr>
        <p:spPr>
          <a:xfrm flipH="1">
            <a:off x="5563799" y="5122416"/>
            <a:ext cx="1218742" cy="26633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5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BF2-E135-E2C4-630D-1D22D285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in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EE84A-A9C6-951C-742F-5F0F29009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0816" y="1671284"/>
            <a:ext cx="8288290" cy="4821591"/>
          </a:xfr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CE479C52-9867-73C3-3597-BC5BC5AA1C12}"/>
              </a:ext>
            </a:extLst>
          </p:cNvPr>
          <p:cNvSpPr txBox="1"/>
          <p:nvPr/>
        </p:nvSpPr>
        <p:spPr>
          <a:xfrm>
            <a:off x="2112886" y="4725051"/>
            <a:ext cx="719979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 git remote add origin https://github.com/Nada-Elsawah/python-code.git</a:t>
            </a:r>
          </a:p>
          <a:p>
            <a:r>
              <a:rPr lang="en-US" dirty="0"/>
              <a:t>2) git branch -M main</a:t>
            </a:r>
          </a:p>
          <a:p>
            <a:r>
              <a:rPr lang="en-US" dirty="0"/>
              <a:t>3)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376718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128C-C596-DE45-2F36-409F290E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refresh in your repo the file will appear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C1DB2-F999-76AA-E275-FA06069FB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6807" y="1827151"/>
            <a:ext cx="8294620" cy="4665724"/>
          </a:xfrm>
        </p:spPr>
      </p:pic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EBB06A67-38E3-54D4-863D-CCF39BAA11A3}"/>
              </a:ext>
            </a:extLst>
          </p:cNvPr>
          <p:cNvCxnSpPr>
            <a:cxnSpLocks/>
          </p:cNvCxnSpPr>
          <p:nvPr/>
        </p:nvCxnSpPr>
        <p:spPr>
          <a:xfrm flipH="1" flipV="1">
            <a:off x="3062796" y="4160013"/>
            <a:ext cx="825623" cy="133165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4CBB-CD9B-2201-FA37-4831C920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add a new file named version2.py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F74C8-7EFF-ED36-2014-857B9CF8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1"/>
          <a:stretch/>
        </p:blipFill>
        <p:spPr>
          <a:xfrm>
            <a:off x="1375545" y="1608079"/>
            <a:ext cx="8824897" cy="4517513"/>
          </a:xfrm>
        </p:spPr>
      </p:pic>
      <p:cxnSp>
        <p:nvCxnSpPr>
          <p:cNvPr id="3" name="Straight Arrow Connector 10">
            <a:extLst>
              <a:ext uri="{FF2B5EF4-FFF2-40B4-BE49-F238E27FC236}">
                <a16:creationId xmlns:a16="http://schemas.microsoft.com/office/drawing/2014/main" id="{DEEB911A-3B9F-68E1-386C-F15025D6BB78}"/>
              </a:ext>
            </a:extLst>
          </p:cNvPr>
          <p:cNvCxnSpPr>
            <a:cxnSpLocks/>
          </p:cNvCxnSpPr>
          <p:nvPr/>
        </p:nvCxnSpPr>
        <p:spPr>
          <a:xfrm flipH="1">
            <a:off x="6096000" y="2529364"/>
            <a:ext cx="1165934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9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6CE44-5C24-B5FC-A907-7BAE75CFA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6402" y="1825625"/>
            <a:ext cx="8025036" cy="46672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94781-80AF-8B3D-3069-C27F75E1FCF2}"/>
              </a:ext>
            </a:extLst>
          </p:cNvPr>
          <p:cNvCxnSpPr>
            <a:cxnSpLocks/>
          </p:cNvCxnSpPr>
          <p:nvPr/>
        </p:nvCxnSpPr>
        <p:spPr>
          <a:xfrm flipH="1">
            <a:off x="3636885" y="2574524"/>
            <a:ext cx="2249010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3972C023-16F9-0B9F-DFCE-3231FBD6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git status </a:t>
            </a:r>
            <a:r>
              <a:rPr lang="en-US" dirty="0"/>
              <a:t>to show if we have a changes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EFB384-9C31-72D0-524E-2E60FF896092}"/>
              </a:ext>
            </a:extLst>
          </p:cNvPr>
          <p:cNvSpPr txBox="1">
            <a:spLocks/>
          </p:cNvSpPr>
          <p:nvPr/>
        </p:nvSpPr>
        <p:spPr>
          <a:xfrm>
            <a:off x="6096000" y="2103437"/>
            <a:ext cx="3675356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git status </a:t>
            </a:r>
            <a:r>
              <a:rPr lang="en-US" dirty="0"/>
              <a:t>to see files and status</a:t>
            </a:r>
          </a:p>
        </p:txBody>
      </p:sp>
    </p:spTree>
    <p:extLst>
      <p:ext uri="{BB962C8B-B14F-4D97-AF65-F5344CB8AC3E}">
        <p14:creationId xmlns:p14="http://schemas.microsoft.com/office/powerpoint/2010/main" val="421688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1BD4-DABE-BC7D-7C0E-91996AF9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544" y="5507285"/>
            <a:ext cx="8752991" cy="123763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git init </a:t>
            </a:r>
            <a:r>
              <a:rPr lang="en-US" sz="3200" dirty="0"/>
              <a:t>command used only one time in the repo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AEA18-3B53-76FE-2A1E-BDB1F6BF1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9659" y="341282"/>
            <a:ext cx="8752992" cy="50323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15EE4-2965-4839-DE74-8950C26B2D66}"/>
              </a:ext>
            </a:extLst>
          </p:cNvPr>
          <p:cNvCxnSpPr/>
          <p:nvPr/>
        </p:nvCxnSpPr>
        <p:spPr>
          <a:xfrm flipH="1">
            <a:off x="3258105" y="896645"/>
            <a:ext cx="1358283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BEF7A5-99D4-A65B-3686-5C3D1B382801}"/>
              </a:ext>
            </a:extLst>
          </p:cNvPr>
          <p:cNvCxnSpPr/>
          <p:nvPr/>
        </p:nvCxnSpPr>
        <p:spPr>
          <a:xfrm flipH="1">
            <a:off x="3258105" y="1270988"/>
            <a:ext cx="1358283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BBA55F-17EB-C3F7-68FC-EEE201AFADC4}"/>
              </a:ext>
            </a:extLst>
          </p:cNvPr>
          <p:cNvCxnSpPr/>
          <p:nvPr/>
        </p:nvCxnSpPr>
        <p:spPr>
          <a:xfrm flipH="1">
            <a:off x="4671132" y="2709170"/>
            <a:ext cx="1358283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8">
            <a:extLst>
              <a:ext uri="{FF2B5EF4-FFF2-40B4-BE49-F238E27FC236}">
                <a16:creationId xmlns:a16="http://schemas.microsoft.com/office/drawing/2014/main" id="{2A5DE7D8-C35E-7FBF-F246-4DB955FBF60F}"/>
              </a:ext>
            </a:extLst>
          </p:cNvPr>
          <p:cNvCxnSpPr/>
          <p:nvPr/>
        </p:nvCxnSpPr>
        <p:spPr>
          <a:xfrm flipH="1">
            <a:off x="7103615" y="3589539"/>
            <a:ext cx="1358283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شكل بيضاوي 3">
            <a:extLst>
              <a:ext uri="{FF2B5EF4-FFF2-40B4-BE49-F238E27FC236}">
                <a16:creationId xmlns:a16="http://schemas.microsoft.com/office/drawing/2014/main" id="{27698C1D-B62D-984A-9802-8651BC21D232}"/>
              </a:ext>
            </a:extLst>
          </p:cNvPr>
          <p:cNvSpPr/>
          <p:nvPr/>
        </p:nvSpPr>
        <p:spPr>
          <a:xfrm>
            <a:off x="4977412" y="727969"/>
            <a:ext cx="372862" cy="3373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9F1DA1EB-7645-7B5B-B432-50330D930245}"/>
              </a:ext>
            </a:extLst>
          </p:cNvPr>
          <p:cNvSpPr/>
          <p:nvPr/>
        </p:nvSpPr>
        <p:spPr>
          <a:xfrm>
            <a:off x="5055832" y="1114656"/>
            <a:ext cx="372862" cy="3373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F38163C4-BBFA-8298-877C-AEC8E64CFE6E}"/>
              </a:ext>
            </a:extLst>
          </p:cNvPr>
          <p:cNvSpPr/>
          <p:nvPr/>
        </p:nvSpPr>
        <p:spPr>
          <a:xfrm>
            <a:off x="6230156" y="2540494"/>
            <a:ext cx="372862" cy="3373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DF38D647-350A-805F-1F25-72866446FCC3}"/>
              </a:ext>
            </a:extLst>
          </p:cNvPr>
          <p:cNvSpPr/>
          <p:nvPr/>
        </p:nvSpPr>
        <p:spPr>
          <a:xfrm>
            <a:off x="8612819" y="3420863"/>
            <a:ext cx="372862" cy="33735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346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466-2043-421F-9772-1856C9C1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2" y="160938"/>
            <a:ext cx="10515600" cy="1325563"/>
          </a:xfrm>
        </p:spPr>
        <p:txBody>
          <a:bodyPr/>
          <a:lstStyle/>
          <a:p>
            <a:r>
              <a:rPr lang="en-US" dirty="0"/>
              <a:t>Now we upload the new file and make two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99431-5914-B5B5-FC97-080648A4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"/>
          <a:stretch/>
        </p:blipFill>
        <p:spPr>
          <a:xfrm>
            <a:off x="1624462" y="1648911"/>
            <a:ext cx="9090886" cy="48850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E80879-2726-7B3A-B288-74DD1345F858}"/>
              </a:ext>
            </a:extLst>
          </p:cNvPr>
          <p:cNvCxnSpPr/>
          <p:nvPr/>
        </p:nvCxnSpPr>
        <p:spPr>
          <a:xfrm flipH="1" flipV="1">
            <a:off x="3284738" y="4518734"/>
            <a:ext cx="1669002" cy="9892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8129CA-A2B7-A53D-8278-009E2B6BC0FA}"/>
              </a:ext>
            </a:extLst>
          </p:cNvPr>
          <p:cNvCxnSpPr/>
          <p:nvPr/>
        </p:nvCxnSpPr>
        <p:spPr>
          <a:xfrm flipH="1" flipV="1">
            <a:off x="7636276" y="4024105"/>
            <a:ext cx="1669002" cy="989259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8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403A-6AAB-9180-AD6A-6E799D44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here see the two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BD4CE-F73D-D233-E543-E2D1EE49E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7"/>
          <a:stretch/>
        </p:blipFill>
        <p:spPr>
          <a:xfrm>
            <a:off x="1929119" y="1825625"/>
            <a:ext cx="7765590" cy="413129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B9D3E9-A0D9-FBDF-082C-2596BE322706}"/>
              </a:ext>
            </a:extLst>
          </p:cNvPr>
          <p:cNvCxnSpPr/>
          <p:nvPr/>
        </p:nvCxnSpPr>
        <p:spPr>
          <a:xfrm flipH="1">
            <a:off x="4972974" y="3429000"/>
            <a:ext cx="1677879" cy="4172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44AF-72F0-016F-173B-1FB05F2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162C-7CEB-B27D-3213-AD09CCBC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Is a web based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graphical user interface </a:t>
            </a:r>
            <a:r>
              <a:rPr lang="en-US" dirty="0"/>
              <a:t>(GUI) for git. It allows the git server to be hosted on GitHub website server and add many additional features for smoother collaboration.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B1BB6-C6C0-63BB-44BE-EFCED733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997" y="3464091"/>
            <a:ext cx="5699465" cy="30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B740-C0A3-5A0D-2CFD-D2B8DE32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0"/>
            <a:ext cx="10515600" cy="1325563"/>
          </a:xfrm>
        </p:spPr>
        <p:txBody>
          <a:bodyPr/>
          <a:lstStyle/>
          <a:p>
            <a:r>
              <a:rPr lang="en-US" dirty="0"/>
              <a:t>How to setup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54D0-F3BE-9671-D11E-2A5942AD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935"/>
            <a:ext cx="10515600" cy="4351338"/>
          </a:xfrm>
        </p:spPr>
        <p:txBody>
          <a:bodyPr/>
          <a:lstStyle/>
          <a:p>
            <a:r>
              <a:rPr lang="en-US" dirty="0"/>
              <a:t>Setup Git in your PC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52E54-B836-A6DE-455B-5CE514CF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15" y="2133798"/>
            <a:ext cx="10027485" cy="45550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5E0AE54-9203-84C6-8BEF-5D0470F6DAC4}"/>
              </a:ext>
            </a:extLst>
          </p:cNvPr>
          <p:cNvSpPr/>
          <p:nvPr/>
        </p:nvSpPr>
        <p:spPr>
          <a:xfrm>
            <a:off x="3027286" y="5471273"/>
            <a:ext cx="2041864" cy="73684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0EE276-4B61-BD28-B7F8-D06AA1AC940A}"/>
              </a:ext>
            </a:extLst>
          </p:cNvPr>
          <p:cNvCxnSpPr/>
          <p:nvPr/>
        </p:nvCxnSpPr>
        <p:spPr>
          <a:xfrm>
            <a:off x="1783671" y="4861839"/>
            <a:ext cx="1322773" cy="71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7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635B-4902-243D-4E31-E335ECAA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29" y="0"/>
            <a:ext cx="10515600" cy="1325563"/>
          </a:xfrm>
        </p:spPr>
        <p:txBody>
          <a:bodyPr/>
          <a:lstStyle/>
          <a:p>
            <a:r>
              <a:rPr lang="en-US" b="1" dirty="0"/>
              <a:t>Choose your Operating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00E3F-C38A-6E97-B268-B19F08F87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7" y="1240969"/>
            <a:ext cx="11609284" cy="5399527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1D073E-6FB7-513C-C480-EBFBF09F38FC}"/>
              </a:ext>
            </a:extLst>
          </p:cNvPr>
          <p:cNvSpPr/>
          <p:nvPr/>
        </p:nvSpPr>
        <p:spPr>
          <a:xfrm>
            <a:off x="3719744" y="2396970"/>
            <a:ext cx="3275860" cy="110970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E8DD80-76AB-2393-9D06-CF51D7D2EF4B}"/>
              </a:ext>
            </a:extLst>
          </p:cNvPr>
          <p:cNvCxnSpPr>
            <a:endCxn id="7" idx="1"/>
          </p:cNvCxnSpPr>
          <p:nvPr/>
        </p:nvCxnSpPr>
        <p:spPr>
          <a:xfrm>
            <a:off x="3320249" y="1156188"/>
            <a:ext cx="879234" cy="1403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9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D063-4B41-690A-13A8-B2A74421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setup git open 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BF9AB-FF71-5988-43D5-DB1901BCC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7885" y="1603682"/>
            <a:ext cx="5925258" cy="5161101"/>
          </a:xfrm>
        </p:spPr>
      </p:pic>
    </p:spTree>
    <p:extLst>
      <p:ext uri="{BB962C8B-B14F-4D97-AF65-F5344CB8AC3E}">
        <p14:creationId xmlns:p14="http://schemas.microsoft.com/office/powerpoint/2010/main" val="33729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127-8C8B-8176-9DAE-F6E2E2F5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52061"/>
            <a:ext cx="10515600" cy="1325563"/>
          </a:xfrm>
        </p:spPr>
        <p:txBody>
          <a:bodyPr/>
          <a:lstStyle/>
          <a:p>
            <a:r>
              <a:rPr lang="en-US" dirty="0"/>
              <a:t>Write command git help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D83E8-5B2A-6134-D639-BA5BFD90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800" y="967666"/>
            <a:ext cx="9004228" cy="5295115"/>
          </a:xfrm>
        </p:spPr>
      </p:pic>
      <p:sp>
        <p:nvSpPr>
          <p:cNvPr id="3" name="مستطيل 2">
            <a:extLst>
              <a:ext uri="{FF2B5EF4-FFF2-40B4-BE49-F238E27FC236}">
                <a16:creationId xmlns:a16="http://schemas.microsoft.com/office/drawing/2014/main" id="{EAE60751-CCFC-007A-FD27-762C9B473310}"/>
              </a:ext>
            </a:extLst>
          </p:cNvPr>
          <p:cNvSpPr/>
          <p:nvPr/>
        </p:nvSpPr>
        <p:spPr>
          <a:xfrm>
            <a:off x="1873187" y="1953087"/>
            <a:ext cx="905523" cy="204187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6308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BFC6-6CF0-C478-FD80-6FCDAA00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 commands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E2FA-A5EF-7A72-BF52-88E49CF9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init </a:t>
            </a:r>
            <a:r>
              <a:rPr lang="en-US" b="0" i="0" dirty="0">
                <a:solidFill>
                  <a:srgbClr val="091E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command creates a new Git repository.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add </a:t>
            </a:r>
            <a:r>
              <a:rPr lang="en-US" b="0" i="0" dirty="0">
                <a:solidFill>
                  <a:srgbClr val="040C28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command that allows you to stage individual files, or all files in the project directory at once, preparing them to be staged</a:t>
            </a:r>
            <a:r>
              <a:rPr lang="en-US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add file name </a:t>
            </a:r>
            <a:r>
              <a:rPr lang="en-US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add section1.py </a:t>
            </a:r>
            <a:r>
              <a:rPr lang="en-US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this add individual file.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add . </a:t>
            </a:r>
            <a:r>
              <a:rPr lang="en-US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this add all files 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commit </a:t>
            </a:r>
            <a:r>
              <a:rPr lang="en-US" dirty="0">
                <a:solidFill>
                  <a:srgbClr val="2021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change point or "save point". It is a point in the project you can go back to if you find a bug, or want to make a change.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 we say it is a version or backup you can return to stable version.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Ex:-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git commit –m “write your message” </a:t>
            </a:r>
          </a:p>
          <a:p>
            <a:pPr lvl="1"/>
            <a:endParaRPr lang="en-US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b="1" i="0" dirty="0">
              <a:solidFill>
                <a:schemeClr val="accent1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807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4A6-F695-F624-77CD-D6AA8E66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 commands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3EDC-869B-7F48-5A44-3D937AD2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status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displays the state of the working directory and the staging area.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push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command is used to upload local repository content to a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423697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540</Words>
  <Application>Microsoft Office PowerPoint</Application>
  <PresentationFormat>شاشة عريضة</PresentationFormat>
  <Paragraphs>63</Paragraphs>
  <Slides>27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Google Sans</vt:lpstr>
      <vt:lpstr>Segoe UI</vt:lpstr>
      <vt:lpstr>Wingdings</vt:lpstr>
      <vt:lpstr>Office Theme</vt:lpstr>
      <vt:lpstr>Git and GitHub</vt:lpstr>
      <vt:lpstr>What is Git</vt:lpstr>
      <vt:lpstr>GitHub</vt:lpstr>
      <vt:lpstr>How to setup Git and GitHub</vt:lpstr>
      <vt:lpstr>Choose your Operating System</vt:lpstr>
      <vt:lpstr>After setup git open Git Bash</vt:lpstr>
      <vt:lpstr>Write command git help</vt:lpstr>
      <vt:lpstr>Git commands </vt:lpstr>
      <vt:lpstr>Git commands </vt:lpstr>
      <vt:lpstr>Open command prompt</vt:lpstr>
      <vt:lpstr>عرض تقديمي في PowerPoint</vt:lpstr>
      <vt:lpstr>Cd is Change Directory</vt:lpstr>
      <vt:lpstr>Now I am in the folder I want to use in git</vt:lpstr>
      <vt:lpstr>Made a file with python code and save code </vt:lpstr>
      <vt:lpstr>First command is git init</vt:lpstr>
      <vt:lpstr>Now I want to add file name “section1.py” can use any of this  git add section1.py =&gt; add this file only git add . =&gt; add all files</vt:lpstr>
      <vt:lpstr>Write command git commit –m ” write your message”</vt:lpstr>
      <vt:lpstr>Open GitHub and make new repository</vt:lpstr>
      <vt:lpstr>عرض تقديمي في PowerPoint</vt:lpstr>
      <vt:lpstr>Now we need to push file into GitHub </vt:lpstr>
      <vt:lpstr>Add file in GitHub</vt:lpstr>
      <vt:lpstr>Make refresh in your repo the file will appear </vt:lpstr>
      <vt:lpstr>Now we add a new file named version2.py</vt:lpstr>
      <vt:lpstr>We use git status to show if we have a changes </vt:lpstr>
      <vt:lpstr>git init command used only one time in the repo</vt:lpstr>
      <vt:lpstr>Now we upload the new file and make two commits</vt:lpstr>
      <vt:lpstr>You can here see the two commits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201015757715</dc:creator>
  <cp:lastModifiedBy>Nada Elsawah</cp:lastModifiedBy>
  <cp:revision>14</cp:revision>
  <dcterms:created xsi:type="dcterms:W3CDTF">2023-10-25T09:44:47Z</dcterms:created>
  <dcterms:modified xsi:type="dcterms:W3CDTF">2024-10-02T18:10:34Z</dcterms:modified>
</cp:coreProperties>
</file>