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بدون عنوان" id="{7F76F2A0-19F7-4BBA-8C94-69D7E494C5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0B860B-2AF2-F10B-3FDD-4D2F16B77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5183ED1-4453-E8A4-5EB1-2C68B8E4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B8CF2D2-4167-EBFE-2C1A-71FEA060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0A8F85E-EA20-0A83-0F31-D6533DE8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E9CD649-B160-3A02-F89B-45177962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0D3FF5D-413A-BBE6-7CA3-C750206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6E52003-591D-A6C6-0F05-4AF26B1B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C926562-EE11-ECC3-42A0-C5CB8C22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8A224F8-5962-E7A4-E1FE-C27E137A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EFF38FF-1C0F-8866-E088-DB20F435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4638C2F6-8C95-3562-781A-58C870F7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1118B46-3BE4-0955-EDFB-DE98A5BA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029100C-5AD0-2AC7-B8B2-88AECB0C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D5BD8B-E8C0-861F-F095-C4F62ED7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D1BABA-1AD9-9E0D-CC52-02E3D85F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214E6B-D722-6432-B281-11C17827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BC3940C-5C75-AD1B-8527-1DA57C69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387F55-F3B2-02AB-00C0-7492C3A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D9CEC4-B336-F43C-513B-C24D8A3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42EC19D-9D70-6D25-FCFF-B1F1104A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C2C5BD-F193-AA60-7139-834FC96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61E1453-CDC1-0C40-84F5-BFE973C2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569502-8348-41D5-27B6-3C5D8D57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E788AC9-345E-ED16-BFFF-DAEFD8E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8A07FCB-9EE0-9334-E1BB-F91A9439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5D9374B-11E1-9405-6C41-01352A38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26FA49-AD73-439D-08D1-52B73460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D16639E-6931-C874-C43E-51E2249A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B31BAC4-3CE1-0F4B-B05C-6CBC4A4A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735E1DB-E457-8272-98C3-6C80AF60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1F2AA99-F20D-02F6-174F-FF53AEA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0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AEEB2E-9C76-E42F-77E8-83D8EB53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F7C559F-A291-F661-5193-1ACB75E6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11E24E5-49E7-648F-FE9F-30D36ECB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ADE709F-84EF-85D8-F4C1-FA370C03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D42D392-53D3-1480-E7F5-6C888E853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B178A026-95E5-82E5-0EDB-E39B4E25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CFFF402-F766-2803-3B31-CF2C9B8C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B8E18EB-B238-841B-CD62-E1FD64F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562A126-0BB1-FD6D-4954-3A6B9FD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C94F1D7-B273-DB66-04ED-76663779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BD89897-4F4D-C303-A2EC-6403BDCB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989C600-B559-F1B8-C684-793103E2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35FDBEA-9448-C0DB-DC99-BBA4AFD0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A246494-F492-242E-4C3B-1355FB07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74EFAB1-E136-84FB-4CEB-2032BCCF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D80299-0FF0-EDE1-A27D-73896B4B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69772B3-2AA1-6430-3398-9CA1A2D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75B4226-63FD-D37C-C543-F49424FB1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7AAD159-6028-8EC2-E3FC-49EF8973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AB80864-9516-3090-7367-E370F359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038B3BD-90BD-7A42-0EAB-5D6FCF1B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3CC04D-E0FF-AB7B-5889-EAEC8EC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4C234FB-4DB5-C774-5C1B-4B0A2A7C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8EEAC5F-FEAA-99E4-DF88-8494BCFA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E4F9261-0B16-0E01-B3B3-47AD405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B5A402E-CC1D-20B1-54B9-B23C2A9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EDCB140-BF5A-E569-E479-D9C3951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7DD80A4-575E-4FE1-2773-42AF21B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BCFCAF1-4FD8-8CCD-D670-4F126F5E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7E939E3-C327-59F8-B20F-50EED91E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4209-B20F-4DBC-8AF4-9BF6099B94B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A634F54-0C0E-89B4-D8BD-ED4E7D07F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26F26D6-5C2B-0736-8E61-83312E1BA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0DD9-0DFA-4346-81E0-207B680A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08BD17-18D5-634D-1782-1189EF70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1070"/>
            <a:ext cx="9144000" cy="8849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A006474-5747-1636-FB01-A6AE229C6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777"/>
            <a:ext cx="9144000" cy="1655762"/>
          </a:xfrm>
        </p:spPr>
        <p:txBody>
          <a:bodyPr>
            <a:normAutofit/>
          </a:bodyPr>
          <a:lstStyle/>
          <a:p>
            <a:r>
              <a:rPr lang="en-US" sz="2400" dirty="0"/>
              <a:t>Academic year 24-25</a:t>
            </a:r>
            <a:endParaRPr lang="en-US" dirty="0"/>
          </a:p>
          <a:p>
            <a:r>
              <a:rPr lang="en-US" dirty="0"/>
              <a:t>Weak1</a:t>
            </a:r>
          </a:p>
          <a:p>
            <a:r>
              <a:rPr lang="en-US" dirty="0"/>
              <a:t>lab1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F6F966D-59E9-FACA-D4A8-66E25882C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42" y="992770"/>
            <a:ext cx="3464516" cy="19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9F84E840-33D6-CF00-56B4-FCCB4C29679C}"/>
              </a:ext>
            </a:extLst>
          </p:cNvPr>
          <p:cNvSpPr txBox="1"/>
          <p:nvPr/>
        </p:nvSpPr>
        <p:spPr>
          <a:xfrm>
            <a:off x="856084" y="510465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What is Python?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8B7DFDE-EE36-9FAE-2EC8-071E5503C43D}"/>
              </a:ext>
            </a:extLst>
          </p:cNvPr>
          <p:cNvSpPr txBox="1"/>
          <p:nvPr/>
        </p:nvSpPr>
        <p:spPr>
          <a:xfrm>
            <a:off x="1210646" y="1210261"/>
            <a:ext cx="523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is a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popular programming language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4B1BA04-829B-7B6A-52A1-3ED79EBDD92A}"/>
              </a:ext>
            </a:extLst>
          </p:cNvPr>
          <p:cNvSpPr txBox="1"/>
          <p:nvPr/>
        </p:nvSpPr>
        <p:spPr>
          <a:xfrm>
            <a:off x="1294621" y="1756169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It is used for: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1)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eb development (server-side)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2)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oftware development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3)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athematics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4)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ystem scripting.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C9D3E51-A82A-C38F-26DB-ECEC93B48B5C}"/>
              </a:ext>
            </a:extLst>
          </p:cNvPr>
          <p:cNvSpPr txBox="1"/>
          <p:nvPr/>
        </p:nvSpPr>
        <p:spPr>
          <a:xfrm>
            <a:off x="856084" y="36870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Why Python?</a:t>
            </a:r>
            <a:endParaRPr lang="en-US" sz="3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491BC3D4-5ADA-B22B-632B-A2F96076FF25}"/>
              </a:ext>
            </a:extLst>
          </p:cNvPr>
          <p:cNvSpPr txBox="1"/>
          <p:nvPr/>
        </p:nvSpPr>
        <p:spPr>
          <a:xfrm>
            <a:off x="1294620" y="4386867"/>
            <a:ext cx="9771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works on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different platforms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(Windows, Mac, Linux, etc.).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41740C12-2D1A-D0F9-CF31-9F6E234588E1}"/>
              </a:ext>
            </a:extLst>
          </p:cNvPr>
          <p:cNvSpPr txBox="1"/>
          <p:nvPr/>
        </p:nvSpPr>
        <p:spPr>
          <a:xfrm>
            <a:off x="1294620" y="4940847"/>
            <a:ext cx="7942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has a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simple syntax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similar to the English language.</a:t>
            </a:r>
          </a:p>
        </p:txBody>
      </p:sp>
    </p:spTree>
    <p:extLst>
      <p:ext uri="{BB962C8B-B14F-4D97-AF65-F5344CB8AC3E}">
        <p14:creationId xmlns:p14="http://schemas.microsoft.com/office/powerpoint/2010/main" val="145876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9F84E840-33D6-CF00-56B4-FCCB4C29679C}"/>
              </a:ext>
            </a:extLst>
          </p:cNvPr>
          <p:cNvSpPr txBox="1"/>
          <p:nvPr/>
        </p:nvSpPr>
        <p:spPr>
          <a:xfrm>
            <a:off x="856084" y="510465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How can declaring a variables in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Python?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C9D3E51-A82A-C38F-26DB-ECEC93B48B5C}"/>
              </a:ext>
            </a:extLst>
          </p:cNvPr>
          <p:cNvSpPr txBox="1"/>
          <p:nvPr/>
        </p:nvSpPr>
        <p:spPr>
          <a:xfrm>
            <a:off x="856084" y="27507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Comments in Python: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D57F67A-97FB-F90A-A847-9C1C44E89E29}"/>
              </a:ext>
            </a:extLst>
          </p:cNvPr>
          <p:cNvSpPr txBox="1"/>
          <p:nvPr/>
        </p:nvSpPr>
        <p:spPr>
          <a:xfrm>
            <a:off x="1294620" y="1115696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Python has no command for declaring a variable.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=&gt; the variable type is integer 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"Algorithms“ 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=&gt; the variable type is string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E549FE6-40E8-7BCF-91B5-5CDF099BAC20}"/>
              </a:ext>
            </a:extLst>
          </p:cNvPr>
          <p:cNvSpPr txBox="1"/>
          <p:nvPr/>
        </p:nvSpPr>
        <p:spPr>
          <a:xfrm>
            <a:off x="1294620" y="3282917"/>
            <a:ext cx="102286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1) 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used to make a comments in python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2) Python does not really have a syntax for multiline comments.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3) To add a multiline comment you could insert a # for each line,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=&gt; we can add a multiline string (triple quotes) in your code, and place your comment inside it for example: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"""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Dep. of CS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 3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893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A8542B74-E2BF-4DD7-654D-3E945051998E}"/>
              </a:ext>
            </a:extLst>
          </p:cNvPr>
          <p:cNvSpPr txBox="1"/>
          <p:nvPr/>
        </p:nvSpPr>
        <p:spPr>
          <a:xfrm>
            <a:off x="856084" y="510465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Printing command in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Python?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32467B5-B8C4-F0A4-288A-A7B4E2FECFB4}"/>
              </a:ext>
            </a:extLst>
          </p:cNvPr>
          <p:cNvSpPr txBox="1"/>
          <p:nvPr/>
        </p:nvSpPr>
        <p:spPr>
          <a:xfrm>
            <a:off x="1443913" y="1213180"/>
            <a:ext cx="67390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print anything in python we use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print()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"MET"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1B8A84C-C6ED-FC9B-E284-ED73B5E3D193}"/>
              </a:ext>
            </a:extLst>
          </p:cNvPr>
          <p:cNvSpPr txBox="1"/>
          <p:nvPr/>
        </p:nvSpPr>
        <p:spPr>
          <a:xfrm>
            <a:off x="1443913" y="3586075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x, y , z =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"CS"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"IS“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"IT"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  # CS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(y)  # IS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(z)  # IT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72F5413-724A-BB38-2F2D-574F5B67EBDD}"/>
              </a:ext>
            </a:extLst>
          </p:cNvPr>
          <p:cNvSpPr txBox="1"/>
          <p:nvPr/>
        </p:nvSpPr>
        <p:spPr>
          <a:xfrm>
            <a:off x="856084" y="2676626"/>
            <a:ext cx="11335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declare many value to multiple variable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in Python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F1B8A84C-C6ED-FC9B-E284-ED73B5E3D193}"/>
              </a:ext>
            </a:extLst>
          </p:cNvPr>
          <p:cNvSpPr txBox="1"/>
          <p:nvPr/>
        </p:nvSpPr>
        <p:spPr>
          <a:xfrm>
            <a:off x="1304433" y="128190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x = y = z =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"MET"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(x)  # MET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(y)  # MET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(z)  # MET</a:t>
            </a:r>
          </a:p>
          <a:p>
            <a:pPr algn="l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72F5413-724A-BB38-2F2D-574F5B67EBDD}"/>
              </a:ext>
            </a:extLst>
          </p:cNvPr>
          <p:cNvSpPr txBox="1"/>
          <p:nvPr/>
        </p:nvSpPr>
        <p:spPr>
          <a:xfrm>
            <a:off x="716604" y="372451"/>
            <a:ext cx="11335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assign the same value to multiple variables: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F9741A8-8746-71CA-59E1-12269BC6A140}"/>
              </a:ext>
            </a:extLst>
          </p:cNvPr>
          <p:cNvSpPr txBox="1"/>
          <p:nvPr/>
        </p:nvSpPr>
        <p:spPr>
          <a:xfrm>
            <a:off x="716604" y="3607121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 declare a list of value: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1403EE3-22B9-851E-4AAC-B5D71D9DD267}"/>
              </a:ext>
            </a:extLst>
          </p:cNvPr>
          <p:cNvSpPr txBox="1"/>
          <p:nvPr/>
        </p:nvSpPr>
        <p:spPr>
          <a:xfrm>
            <a:off x="1304433" y="4392536"/>
            <a:ext cx="6739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cities =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["Mansoura" , "Alex" , "Cairo"]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(cities)</a:t>
            </a:r>
          </a:p>
        </p:txBody>
      </p:sp>
    </p:spTree>
    <p:extLst>
      <p:ext uri="{BB962C8B-B14F-4D97-AF65-F5344CB8AC3E}">
        <p14:creationId xmlns:p14="http://schemas.microsoft.com/office/powerpoint/2010/main" val="1760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BDDDD3DA-BFDB-2F17-056B-8554AF8E9EE8}"/>
              </a:ext>
            </a:extLst>
          </p:cNvPr>
          <p:cNvSpPr txBox="1"/>
          <p:nvPr/>
        </p:nvSpPr>
        <p:spPr>
          <a:xfrm>
            <a:off x="762389" y="986326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If—else command in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Python?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ABAAA4E-90D4-E68E-D83E-2DD5F8C6C525}"/>
              </a:ext>
            </a:extLst>
          </p:cNvPr>
          <p:cNvSpPr txBox="1"/>
          <p:nvPr/>
        </p:nvSpPr>
        <p:spPr>
          <a:xfrm>
            <a:off x="1499895" y="1997839"/>
            <a:ext cx="76347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degree = 90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degree &gt;= 85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"excellent“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degree &gt;= 75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degree &lt; 85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"very good“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degree &gt;= 65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degree &lt; 75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"good“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"failed“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676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FF0BB7-5F1E-60F7-0C1E-D9813E4E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Looping in Python: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1CDCF71-8555-9EE6-B857-5C4D63BA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3882"/>
            <a:ext cx="5157787" cy="823912"/>
          </a:xfrm>
        </p:spPr>
        <p:txBody>
          <a:bodyPr/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loop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5C2B39E-E4D1-2C06-03C3-D6AE6675B6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sum = 0</a:t>
            </a:r>
          </a:p>
          <a:p>
            <a:pPr marL="0" indent="0" algn="l">
              <a:buNone/>
            </a:pPr>
            <a:r>
              <a:rPr lang="nn-NO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 i </a:t>
            </a:r>
            <a:r>
              <a:rPr lang="nn-NO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(1 , 10)</a:t>
            </a:r>
            <a:r>
              <a:rPr lang="nn-NO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buNone/>
            </a:pP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   sum +=i</a:t>
            </a:r>
          </a:p>
          <a:p>
            <a:pPr marL="0" indent="0" algn="l">
              <a:buNone/>
            </a:pP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nn-NO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nn-NO" sz="2400" dirty="0">
                <a:latin typeface="Segoe UI" panose="020B0502040204020203" pitchFamily="34" charset="0"/>
                <a:cs typeface="Segoe UI" panose="020B0502040204020203" pitchFamily="34" charset="0"/>
              </a:rPr>
              <a:t>(i , sum)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B5EE9C8-6C70-0AD1-DCB8-0FD2EAAF9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03882"/>
            <a:ext cx="5183188" cy="823912"/>
          </a:xfrm>
        </p:spPr>
        <p:txBody>
          <a:bodyPr/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While loop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9E6D27B-2828-7C85-83A0-3AE26AE7C1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= 1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 &lt; 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(i)</a:t>
            </a:r>
          </a:p>
          <a:p>
            <a:pPr marL="0" indent="0" algn="l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i += 1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"no result“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7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BDDDD3DA-BFDB-2F17-056B-8554AF8E9EE8}"/>
              </a:ext>
            </a:extLst>
          </p:cNvPr>
          <p:cNvSpPr txBox="1"/>
          <p:nvPr/>
        </p:nvSpPr>
        <p:spPr>
          <a:xfrm>
            <a:off x="762389" y="734400"/>
            <a:ext cx="10667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H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ow to create a function in python?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ABAAA4E-90D4-E68E-D83E-2DD5F8C6C525}"/>
              </a:ext>
            </a:extLst>
          </p:cNvPr>
          <p:cNvSpPr txBox="1"/>
          <p:nvPr/>
        </p:nvSpPr>
        <p:spPr>
          <a:xfrm>
            <a:off x="1555879" y="1708590"/>
            <a:ext cx="76347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functionName():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function body</a:t>
            </a:r>
          </a:p>
          <a:p>
            <a:pPr algn="l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#To call function 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functionName()</a:t>
            </a:r>
          </a:p>
          <a:p>
            <a:pPr algn="l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algn="l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 = 5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 = 6</a:t>
            </a:r>
          </a:p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sumfun():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 x + y)</a:t>
            </a:r>
          </a:p>
          <a:p>
            <a:pPr algn="l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#calling function:</a:t>
            </a:r>
          </a:p>
          <a:p>
            <a:pPr algn="l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sumfun()</a:t>
            </a:r>
          </a:p>
        </p:txBody>
      </p:sp>
    </p:spTree>
    <p:extLst>
      <p:ext uri="{BB962C8B-B14F-4D97-AF65-F5344CB8AC3E}">
        <p14:creationId xmlns:p14="http://schemas.microsoft.com/office/powerpoint/2010/main" val="176951372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lef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81FD81-90F4-4DD7-B299-5FC0D388CF7A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468</Words>
  <Application>Microsoft Office PowerPoint</Application>
  <PresentationFormat>شاشة عريضة</PresentationFormat>
  <Paragraphs>86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نسق Office</vt:lpstr>
      <vt:lpstr>Algorithms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Looping in Python: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Elsawah</dc:creator>
  <cp:lastModifiedBy>Nada Elsawah</cp:lastModifiedBy>
  <cp:revision>1</cp:revision>
  <dcterms:created xsi:type="dcterms:W3CDTF">2024-10-02T13:03:02Z</dcterms:created>
  <dcterms:modified xsi:type="dcterms:W3CDTF">2024-10-02T14:08:34Z</dcterms:modified>
</cp:coreProperties>
</file>