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3" r:id="rId11"/>
    <p:sldId id="262" r:id="rId12"/>
    <p:sldId id="264" r:id="rId13"/>
    <p:sldId id="265" r:id="rId14"/>
    <p:sldId id="266" r:id="rId15"/>
    <p:sldId id="268" r:id="rId16"/>
    <p:sldId id="269" r:id="rId17"/>
    <p:sldId id="270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6D2FF-001B-4CF6-AF65-7EE2BE2B4C4B}" v="1" dt="2021-05-20T14:53:04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OHAMED A.RAHMAN FAQEEH" userId="S::20176391@stu.uob.edu.bh::e6eeba2a-a06f-4914-b0b2-c0c2fb12169b" providerId="AD" clId="Web-{CE36D2FF-001B-4CF6-AF65-7EE2BE2B4C4B}"/>
    <pc:docChg chg="modSld">
      <pc:chgData name="SARA MOHAMED A.RAHMAN FAQEEH" userId="S::20176391@stu.uob.edu.bh::e6eeba2a-a06f-4914-b0b2-c0c2fb12169b" providerId="AD" clId="Web-{CE36D2FF-001B-4CF6-AF65-7EE2BE2B4C4B}" dt="2021-05-20T14:53:04.111" v="0"/>
      <pc:docMkLst>
        <pc:docMk/>
      </pc:docMkLst>
      <pc:sldChg chg="addSp">
        <pc:chgData name="SARA MOHAMED A.RAHMAN FAQEEH" userId="S::20176391@stu.uob.edu.bh::e6eeba2a-a06f-4914-b0b2-c0c2fb12169b" providerId="AD" clId="Web-{CE36D2FF-001B-4CF6-AF65-7EE2BE2B4C4B}" dt="2021-05-20T14:53:04.111" v="0"/>
        <pc:sldMkLst>
          <pc:docMk/>
          <pc:sldMk cId="4199305329" sldId="256"/>
        </pc:sldMkLst>
        <pc:spChg chg="add">
          <ac:chgData name="SARA MOHAMED A.RAHMAN FAQEEH" userId="S::20176391@stu.uob.edu.bh::e6eeba2a-a06f-4914-b0b2-c0c2fb12169b" providerId="AD" clId="Web-{CE36D2FF-001B-4CF6-AF65-7EE2BE2B4C4B}" dt="2021-05-20T14:53:04.111" v="0"/>
          <ac:spMkLst>
            <pc:docMk/>
            <pc:sldMk cId="4199305329" sldId="256"/>
            <ac:spMk id="4" creationId="{3D8CC342-406B-4129-A61D-CC77E403B4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17E-79DC-422E-9D8D-B2BAAE5A85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61C8-2F35-4AF4-B7CC-AB614E92F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17E-79DC-422E-9D8D-B2BAAE5A85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61C8-2F35-4AF4-B7CC-AB614E92F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17E-79DC-422E-9D8D-B2BAAE5A85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61C8-2F35-4AF4-B7CC-AB614E92F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17E-79DC-422E-9D8D-B2BAAE5A85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61C8-2F35-4AF4-B7CC-AB614E92F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17E-79DC-422E-9D8D-B2BAAE5A85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61C8-2F35-4AF4-B7CC-AB614E92F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17E-79DC-422E-9D8D-B2BAAE5A85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61C8-2F35-4AF4-B7CC-AB614E92F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17E-79DC-422E-9D8D-B2BAAE5A85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61C8-2F35-4AF4-B7CC-AB614E92F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17E-79DC-422E-9D8D-B2BAAE5A85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61C8-2F35-4AF4-B7CC-AB614E92F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17E-79DC-422E-9D8D-B2BAAE5A85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61C8-2F35-4AF4-B7CC-AB614E92F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17E-79DC-422E-9D8D-B2BAAE5A85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61C8-2F35-4AF4-B7CC-AB614E92F7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17E-79DC-422E-9D8D-B2BAAE5A855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961C8-2F35-4AF4-B7CC-AB614E92F7A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6C961C8-2F35-4AF4-B7CC-AB614E92F7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118117E-79DC-422E-9D8D-B2BAAE5A855A}" type="datetimeFigureOut">
              <a:rPr lang="en-US" smtClean="0"/>
              <a:t>5/20/2021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ynamics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CC342-406B-4129-A61D-CC77E403B407}"/>
              </a:ext>
            </a:extLst>
          </p:cNvPr>
          <p:cNvSpPr txBox="1"/>
          <p:nvPr/>
        </p:nvSpPr>
        <p:spPr>
          <a:xfrm>
            <a:off x="3200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9930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Tapping left shows left bee</a:t>
            </a:r>
          </a:p>
          <a:p>
            <a:pPr marL="114300" indent="0">
              <a:buNone/>
            </a:pPr>
            <a:r>
              <a:rPr lang="en-US" dirty="0"/>
              <a:t>    image</a:t>
            </a:r>
          </a:p>
          <a:p>
            <a:r>
              <a:rPr lang="en-US" dirty="0"/>
              <a:t>Tapping right shows right</a:t>
            </a:r>
          </a:p>
          <a:p>
            <a:pPr marL="114300" indent="0">
              <a:buNone/>
            </a:pPr>
            <a:r>
              <a:rPr lang="en-US" dirty="0"/>
              <a:t>    bee image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825" y="1600200"/>
            <a:ext cx="4005950" cy="4794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4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620000" cy="4800600"/>
          </a:xfrm>
        </p:spPr>
        <p:txBody>
          <a:bodyPr/>
          <a:lstStyle/>
          <a:p>
            <a:r>
              <a:rPr lang="en-US" dirty="0"/>
              <a:t>Create a Provider</a:t>
            </a:r>
          </a:p>
          <a:p>
            <a:r>
              <a:rPr lang="en-US" dirty="0"/>
              <a:t>Create two numbers: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Distance</a:t>
            </a:r>
          </a:p>
          <a:p>
            <a:endParaRPr lang="en-US" dirty="0"/>
          </a:p>
          <a:p>
            <a:r>
              <a:rPr lang="en-US" dirty="0"/>
              <a:t>Create a Setting Page</a:t>
            </a:r>
          </a:p>
          <a:p>
            <a:r>
              <a:rPr lang="en-US" dirty="0"/>
              <a:t>Link the speed and distance in</a:t>
            </a:r>
          </a:p>
          <a:p>
            <a:pPr marL="114300" indent="0">
              <a:buNone/>
            </a:pPr>
            <a:r>
              <a:rPr lang="en-US" dirty="0"/>
              <a:t>    Provider with speed and distance</a:t>
            </a:r>
          </a:p>
          <a:p>
            <a:r>
              <a:rPr lang="en-US" dirty="0"/>
              <a:t>In setting page.</a:t>
            </a:r>
          </a:p>
          <a:p>
            <a:pPr marL="114300" indent="0">
              <a:buNone/>
            </a:pPr>
            <a:r>
              <a:rPr lang="en-US" dirty="0"/>
              <a:t>    Link ion-range with speed and</a:t>
            </a:r>
          </a:p>
          <a:p>
            <a:pPr marL="114300" indent="0">
              <a:buNone/>
            </a:pPr>
            <a:r>
              <a:rPr lang="en-US" dirty="0"/>
              <a:t>    Distance through </a:t>
            </a:r>
            <a:r>
              <a:rPr lang="en-US" dirty="0" err="1"/>
              <a:t>ngModel</a:t>
            </a:r>
            <a:r>
              <a:rPr lang="en-US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422" y="1600200"/>
            <a:ext cx="3940578" cy="4599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6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BeeSettingProvider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'../../providers/bee-setting/bee-setting'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SettingPage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'../setting/setting'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dynamics: any;</a:t>
            </a:r>
          </a:p>
          <a:p>
            <a:pPr marL="114300" indent="0">
              <a:buNone/>
            </a:pP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HomePage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14300" indent="0">
              <a:buNone/>
            </a:pP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imageNameL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String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"assets/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imgs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/beeLeft.png"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imageNameR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String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"assets/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imgs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/beeRight.png"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imageName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String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.imageNameR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 : number =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y : number =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733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Setting.ts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SettingPage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14300" indent="0">
              <a:buNone/>
            </a:pP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speed: Number =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distance: Number =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150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navCtrl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NavController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navParams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NavParams,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BeeSetting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BeeSettingProvider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.speed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.BeeSetting.speed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.distance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.BeeSetting.distance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ionViewWllEnter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.speed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.BeeSetting.speed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.distance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.BeeSetting.distance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ionViewWillLeave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.BeeSetting.speed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.speed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.BeeSetting.distance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.distance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4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Provider.ts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Injectable }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'@angular/core'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@Injectable()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BeeSettingProvider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14300" indent="0">
              <a:buNone/>
            </a:pP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speed: number =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distance : number =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150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constructor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	console.log(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'Hello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BeeSettingProvider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 Provider'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114300" indent="0">
              <a:buNone/>
            </a:pP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114300" indent="0">
              <a:buNone/>
            </a:pP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753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animateBeeLeft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.imageName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.imageNameL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.BeeSetting.distance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beeimage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dynamics.animate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translateY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translateX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.x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}, 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type: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dynamics.linear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duration: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.BeeSetting.speed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complete: ()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.cardmoved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});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0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physics-based animations can make your app more interactive and lively</a:t>
            </a:r>
          </a:p>
          <a:p>
            <a:r>
              <a:rPr lang="en-US" dirty="0"/>
              <a:t>There are many methods to add physics to your component animation.</a:t>
            </a:r>
          </a:p>
          <a:p>
            <a:endParaRPr lang="en-US" dirty="0"/>
          </a:p>
          <a:p>
            <a:r>
              <a:rPr lang="en-US" dirty="0"/>
              <a:t>It's easier and better to use an existing JavaScript-based physic animation.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Dynamics.js</a:t>
            </a:r>
            <a:r>
              <a:rPr lang="en-US" dirty="0"/>
              <a:t> is one of those </a:t>
            </a:r>
            <a:r>
              <a:rPr lang="en-US" dirty="0" err="1"/>
              <a:t>JavaScripts</a:t>
            </a:r>
            <a:r>
              <a:rPr lang="en-US" dirty="0"/>
              <a:t> that comes with utilities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65470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will show a Card and a floating button.</a:t>
            </a:r>
          </a:p>
          <a:p>
            <a:r>
              <a:rPr lang="en-US" dirty="0"/>
              <a:t>Clicking on the button will animate the Card to the right.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1" y="2529840"/>
            <a:ext cx="2509289" cy="362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4600"/>
            <a:ext cx="2509289" cy="362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7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http://dynamicsjs.com/ </a:t>
            </a:r>
            <a:r>
              <a:rPr lang="en-US" dirty="0"/>
              <a:t>and download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dynamics.min.js</a:t>
            </a:r>
            <a:r>
              <a:rPr lang="en-US" dirty="0"/>
              <a:t> file to your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/assets </a:t>
            </a:r>
            <a:r>
              <a:rPr lang="en-US" dirty="0"/>
              <a:t>folder</a:t>
            </a:r>
          </a:p>
          <a:p>
            <a:endParaRPr lang="en-US" dirty="0"/>
          </a:p>
          <a:p>
            <a:r>
              <a:rPr lang="en-US" dirty="0"/>
              <a:t>Open the ./</a:t>
            </a:r>
            <a:r>
              <a:rPr lang="en-US" dirty="0" err="1"/>
              <a:t>src</a:t>
            </a:r>
            <a:r>
              <a:rPr lang="en-US" dirty="0"/>
              <a:t>/index.html file and add the code in blue between </a:t>
            </a:r>
            <a:r>
              <a:rPr lang="en-US"/>
              <a:t>&lt;app-root&gt; tags:</a:t>
            </a:r>
            <a:endParaRPr lang="en-US" dirty="0"/>
          </a:p>
          <a:p>
            <a:endParaRPr lang="en-US" dirty="0"/>
          </a:p>
          <a:p>
            <a:pPr marL="41148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&lt;!-- cordova.js required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apps --&gt;</a:t>
            </a:r>
          </a:p>
          <a:p>
            <a:pPr marL="411480" lvl="1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="assets/dynamics.min.js"&gt;&lt;/script&gt;</a:t>
            </a:r>
          </a:p>
          <a:p>
            <a:pPr marL="411480" lvl="1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7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Dynamics: Animate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Dynamics.js is a JavaScript library to create physics-based animations</a:t>
            </a:r>
          </a:p>
          <a:p>
            <a:r>
              <a:rPr lang="en-US" dirty="0"/>
              <a:t>You can animate CSS properties of any DOM element.</a:t>
            </a:r>
          </a:p>
          <a:p>
            <a:endParaRPr lang="en-US" dirty="0"/>
          </a:p>
          <a:p>
            <a:pPr marL="411480" lvl="1" indent="0">
              <a:buNone/>
            </a:pPr>
            <a:r>
              <a:rPr lang="en-US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elem</a:t>
            </a:r>
            <a:r>
              <a:rPr lang="en-US" b="1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("logo")</a:t>
            </a:r>
          </a:p>
          <a:p>
            <a:pPr marL="411480" lvl="1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dynamics.animate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, {</a:t>
            </a:r>
          </a:p>
          <a:p>
            <a:pPr marL="411480" lvl="1" indent="0">
              <a:buNone/>
            </a:pPr>
            <a:r>
              <a:rPr lang="en-US" dirty="0"/>
              <a:t>     </a:t>
            </a:r>
            <a:r>
              <a:rPr lang="en-US" dirty="0" err="1"/>
              <a:t>translateX</a:t>
            </a:r>
            <a:r>
              <a:rPr lang="en-US" dirty="0"/>
              <a:t>: 	350,</a:t>
            </a:r>
          </a:p>
          <a:p>
            <a:pPr marL="411480" lvl="1" indent="0">
              <a:buNone/>
            </a:pPr>
            <a:r>
              <a:rPr lang="en-US" dirty="0"/>
              <a:t>     scale:	2,</a:t>
            </a:r>
          </a:p>
          <a:p>
            <a:pPr marL="411480" lvl="1" indent="0">
              <a:buNone/>
            </a:pPr>
            <a:r>
              <a:rPr lang="en-US" dirty="0"/>
              <a:t>      opacity: 	0.5</a:t>
            </a:r>
          </a:p>
          <a:p>
            <a:pPr marL="411480" lvl="1" indent="0">
              <a:buNone/>
            </a:pPr>
            <a:r>
              <a:rPr lang="en-US" dirty="0"/>
              <a:t>}, {</a:t>
            </a:r>
          </a:p>
          <a:p>
            <a:pPr marL="411480" lvl="1" indent="0">
              <a:buNone/>
            </a:pPr>
            <a:r>
              <a:rPr lang="en-US" dirty="0"/>
              <a:t>     type: 	</a:t>
            </a:r>
            <a:r>
              <a:rPr lang="en-US" dirty="0" err="1"/>
              <a:t>dynamics.spring</a:t>
            </a:r>
            <a:r>
              <a:rPr lang="en-US" dirty="0"/>
              <a:t>,</a:t>
            </a:r>
          </a:p>
          <a:p>
            <a:pPr marL="411480" lvl="1" indent="0">
              <a:buNone/>
            </a:pPr>
            <a:r>
              <a:rPr lang="en-US" dirty="0"/>
              <a:t>     frequency: 	200,</a:t>
            </a:r>
          </a:p>
          <a:p>
            <a:pPr marL="411480" lvl="1" indent="0">
              <a:buNone/>
            </a:pPr>
            <a:r>
              <a:rPr lang="en-US" dirty="0"/>
              <a:t>     friction: 	200,</a:t>
            </a:r>
          </a:p>
          <a:p>
            <a:pPr marL="411480" lvl="1" indent="0">
              <a:buNone/>
            </a:pPr>
            <a:r>
              <a:rPr lang="en-US" dirty="0"/>
              <a:t>     duration: 	1500,</a:t>
            </a:r>
          </a:p>
          <a:p>
            <a:pPr marL="411480" lvl="1" indent="0">
              <a:buNone/>
            </a:pPr>
            <a:r>
              <a:rPr lang="en-US" dirty="0"/>
              <a:t>      complete: () =&gt; {</a:t>
            </a:r>
          </a:p>
          <a:p>
            <a:pPr marL="411480" lvl="1" indent="0">
              <a:buNone/>
            </a:pPr>
            <a:r>
              <a:rPr lang="en-US" dirty="0"/>
              <a:t>	// Stop Animation</a:t>
            </a:r>
          </a:p>
          <a:p>
            <a:pPr marL="411480" lvl="1" indent="0">
              <a:buNone/>
            </a:pPr>
            <a:r>
              <a:rPr lang="en-US" dirty="0"/>
              <a:t>   }</a:t>
            </a:r>
          </a:p>
          <a:p>
            <a:pPr marL="411480" lvl="1" indent="0">
              <a:buNone/>
            </a:pPr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432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&lt;ion-content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"home"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&lt;ion-card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myCard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"card"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 &lt;ion-card-header&gt;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Animation</a:t>
            </a:r>
          </a:p>
          <a:p>
            <a:pPr marL="11430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 &lt;/ion-card-header&gt;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 &lt;ion-card-content&gt;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Always remember that you are absolutely unique. Just like everyone else.</a:t>
            </a:r>
          </a:p>
          <a:p>
            <a:pPr marL="11430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 &lt;/ion-card-content&gt;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&lt;/ion-card&gt;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&lt;/ion-content&gt;</a:t>
            </a:r>
          </a:p>
          <a:p>
            <a:pPr marL="114300" indent="0">
              <a:buNone/>
            </a:pPr>
            <a:r>
              <a:rPr lang="en-US" sz="1900" dirty="0">
                <a:solidFill>
                  <a:srgbClr val="800000"/>
                </a:solidFill>
                <a:latin typeface="Consolas"/>
              </a:rPr>
              <a:t>&lt;ion-button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900" dirty="0">
                <a:solidFill>
                  <a:srgbClr val="FF0000"/>
                </a:solidFill>
                <a:latin typeface="Consolas"/>
              </a:rPr>
              <a:t>click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)=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animateCard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()"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"secondary"</a:t>
            </a:r>
            <a:r>
              <a:rPr lang="en-US" sz="1900" dirty="0">
                <a:solidFill>
                  <a:srgbClr val="800000"/>
                </a:solidFill>
                <a:latin typeface="Consolas"/>
              </a:rPr>
              <a:t>&gt;</a:t>
            </a:r>
            <a:endParaRPr lang="en-US" sz="19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900" dirty="0">
                <a:solidFill>
                  <a:srgbClr val="800000"/>
                </a:solidFill>
                <a:latin typeface="Consolas"/>
              </a:rPr>
              <a:t>	Move</a:t>
            </a:r>
            <a:endParaRPr lang="en-US" sz="19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900" dirty="0">
                <a:solidFill>
                  <a:srgbClr val="800000"/>
                </a:solidFill>
                <a:latin typeface="Consolas"/>
              </a:rPr>
              <a:t>&lt;/ion-button&gt;</a:t>
            </a:r>
            <a:endParaRPr lang="en-US" sz="19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&lt;/ion-fab&gt;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NavController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Platform }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'ionic-angular'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endParaRPr lang="en-US" sz="1800" dirty="0">
              <a:solidFill>
                <a:srgbClr val="0000FF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dynamics: any;</a:t>
            </a:r>
          </a:p>
          <a:p>
            <a:pPr marL="11430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export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HomePage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  private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btnAnimate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: Boolean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 constructor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navCtrl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NavController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	platform: Platform) {</a:t>
            </a:r>
          </a:p>
          <a:p>
            <a:pPr marL="11430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11430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3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nsolas"/>
              </a:rPr>
              <a:t>animateCard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el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myCard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.btnAnimate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.btnAnimate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 !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.CardShow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dynamics.animate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(el, 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translateY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translateX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150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}, 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type: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dynamics.spring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duration: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1300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complete: ()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.btnAnimate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	}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});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.CardShow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}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dynamics.animate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(el, 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translateY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translateX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}, 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type: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dynamics.spring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duration: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1300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complete: ()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.btnAnimate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	}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});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.CardShow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8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Clicking on the arrows moves</a:t>
            </a:r>
          </a:p>
          <a:p>
            <a:pPr indent="0">
              <a:buNone/>
            </a:pPr>
            <a:r>
              <a:rPr lang="en-US" dirty="0"/>
              <a:t>The bee to the left, right, </a:t>
            </a:r>
          </a:p>
          <a:p>
            <a:pPr indent="0">
              <a:buNone/>
            </a:pPr>
            <a:r>
              <a:rPr lang="en-US" dirty="0"/>
              <a:t>up and down.</a:t>
            </a:r>
          </a:p>
          <a:p>
            <a:r>
              <a:rPr lang="en-US" dirty="0"/>
              <a:t>Tapping the home button</a:t>
            </a:r>
          </a:p>
          <a:p>
            <a:pPr indent="0">
              <a:buNone/>
            </a:pPr>
            <a:r>
              <a:rPr lang="en-US" dirty="0"/>
              <a:t>Returns the bee to the top</a:t>
            </a:r>
          </a:p>
          <a:p>
            <a:pPr indent="0">
              <a:buNone/>
            </a:pPr>
            <a:r>
              <a:rPr lang="en-US" dirty="0"/>
              <a:t>Left edge.</a:t>
            </a:r>
          </a:p>
          <a:p>
            <a:r>
              <a:rPr lang="en-US" dirty="0"/>
              <a:t>Clicking BEE SETTING button</a:t>
            </a:r>
          </a:p>
          <a:p>
            <a:pPr marL="114300" indent="0">
              <a:buNone/>
            </a:pPr>
            <a:r>
              <a:rPr lang="en-US" dirty="0"/>
              <a:t>    Opens setting page.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84960"/>
            <a:ext cx="3962400" cy="4814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282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250E6E8FB684BBC04F67F8CC49D08" ma:contentTypeVersion="6" ma:contentTypeDescription="Create a new document." ma:contentTypeScope="" ma:versionID="e17bc816d60f2401c5fdefbcc24a1c99">
  <xsd:schema xmlns:xsd="http://www.w3.org/2001/XMLSchema" xmlns:xs="http://www.w3.org/2001/XMLSchema" xmlns:p="http://schemas.microsoft.com/office/2006/metadata/properties" xmlns:ns2="428a84e1-a420-40e7-a02a-2f4bc88473c1" xmlns:ns3="aec19504-ad7c-4a3b-88e4-2919dfd98ebe" targetNamespace="http://schemas.microsoft.com/office/2006/metadata/properties" ma:root="true" ma:fieldsID="c5a76ec0612090e4eefc3169072fbfa1" ns2:_="" ns3:_="">
    <xsd:import namespace="428a84e1-a420-40e7-a02a-2f4bc88473c1"/>
    <xsd:import namespace="aec19504-ad7c-4a3b-88e4-2919dfd98e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84e1-a420-40e7-a02a-2f4bc8847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c19504-ad7c-4a3b-88e4-2919dfd98e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346E1A-E0E0-45EC-B89F-A24BD431D9A4}"/>
</file>

<file path=customXml/itemProps2.xml><?xml version="1.0" encoding="utf-8"?>
<ds:datastoreItem xmlns:ds="http://schemas.openxmlformats.org/officeDocument/2006/customXml" ds:itemID="{41279185-7A1F-4F9E-BCF5-03EE48509D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8F05C5-E517-49BC-9FFF-62C6A105F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5793</TotalTime>
  <Words>822</Words>
  <Application>Microsoft Office PowerPoint</Application>
  <PresentationFormat>On-screen Show (4:3)</PresentationFormat>
  <Paragraphs>165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Animation</vt:lpstr>
      <vt:lpstr>Animation</vt:lpstr>
      <vt:lpstr>Example</vt:lpstr>
      <vt:lpstr>Steps</vt:lpstr>
      <vt:lpstr>Dynamics: Animate</vt:lpstr>
      <vt:lpstr>Home.html</vt:lpstr>
      <vt:lpstr>Home.ts</vt:lpstr>
      <vt:lpstr>PowerPoint Presentation</vt:lpstr>
      <vt:lpstr>Exercise 2</vt:lpstr>
      <vt:lpstr>PowerPoint Presentation</vt:lpstr>
      <vt:lpstr>Setting Page</vt:lpstr>
      <vt:lpstr>Home.ts</vt:lpstr>
      <vt:lpstr>Setting.ts</vt:lpstr>
      <vt:lpstr>Provider.ts</vt:lpstr>
      <vt:lpstr>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Inputs</dc:title>
  <dc:creator>Admin</dc:creator>
  <cp:lastModifiedBy>Dr. AHMED YOUSIF AHMED FAHAD</cp:lastModifiedBy>
  <cp:revision>436</cp:revision>
  <dcterms:created xsi:type="dcterms:W3CDTF">2016-08-04T10:58:39Z</dcterms:created>
  <dcterms:modified xsi:type="dcterms:W3CDTF">2021-05-20T14:53:04Z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0x0101007C1250E6E8FB684BBC04F67F8CC49D08</vt:lpwstr>
  </property>
</Properties>
</file>