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oogle Sans Medium" panose="020B060402020202020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pen Sans SemiBold" panose="020B0706030804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bdin" userId="e6d838388dcdbb36" providerId="LiveId" clId="{E34A01F2-E114-46C9-8382-D966078BCF05}"/>
    <pc:docChg chg="modSld">
      <pc:chgData name="ahmed abdin" userId="e6d838388dcdbb36" providerId="LiveId" clId="{E34A01F2-E114-46C9-8382-D966078BCF05}" dt="2022-02-27T14:36:46.508" v="0" actId="20577"/>
      <pc:docMkLst>
        <pc:docMk/>
      </pc:docMkLst>
      <pc:sldChg chg="modSp mod">
        <pc:chgData name="ahmed abdin" userId="e6d838388dcdbb36" providerId="LiveId" clId="{E34A01F2-E114-46C9-8382-D966078BCF05}" dt="2022-02-27T14:36:46.508" v="0" actId="20577"/>
        <pc:sldMkLst>
          <pc:docMk/>
          <pc:sldMk cId="0" sldId="258"/>
        </pc:sldMkLst>
        <pc:spChg chg="mod">
          <ac:chgData name="ahmed abdin" userId="e6d838388dcdbb36" providerId="LiveId" clId="{E34A01F2-E114-46C9-8382-D966078BCF05}" dt="2022-02-27T14:36:46.508" v="0" actId="20577"/>
          <ac:spMkLst>
            <pc:docMk/>
            <pc:sldMk cId="0" sldId="258"/>
            <ac:spMk id="1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00de29cc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800de29cc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75" y="1819738"/>
            <a:ext cx="4931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Safe Distance AR app</a:t>
            </a:r>
            <a:endParaRPr sz="3600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44" name="Google Shape;24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51" name="Google Shape;25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3" name="Google Shape;26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6" name="Google Shape;28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8" name="Google Shape;28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0" name="Google Shape;29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1" name="Google Shape;29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 mobile appication thart aim to help users to keep a safe distance between each others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16 week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</a:t>
            </a:r>
            <a:endParaRPr sz="1200"/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3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6" name="Google Shape;39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3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8" name="Google Shape;39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3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0" name="Google Shape;40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2" name="Google Shape;40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Keeping a safe distance, 2-3 meters, between users to help users to implement the COVID virus precautionary measures using AR technology</a:t>
            </a:r>
            <a:endParaRPr lang="en-US"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an interactive and enjoyable experience </a:t>
            </a:r>
            <a:r>
              <a:rPr lang="en-US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that motivates 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to apply the COVID virus precautionary measures.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Identify your role in the project - e.g., lead UX designer, UX researcher, etc. 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 dirty="0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 the responsibilities you had throughout the project - e.g., user research, wireframing, prototyping, etc. 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paragraph describing your user research.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9" name="Google Shape;20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0" name="Google Shape;210;p46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sz="2400" b="1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name] is a [user characteristics]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[user need]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[insight].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8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898</Words>
  <Application>Microsoft Office PowerPoint</Application>
  <PresentationFormat>On-screen Show (16:9)</PresentationFormat>
  <Paragraphs>139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Open Sans SemiBold</vt:lpstr>
      <vt:lpstr>Google Sans Medium</vt:lpstr>
      <vt:lpstr>Arial</vt:lpstr>
      <vt:lpstr>Calibri</vt:lpstr>
      <vt:lpstr>Open Sans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abdin</dc:creator>
  <cp:lastModifiedBy>ahmed abdin</cp:lastModifiedBy>
  <cp:revision>1</cp:revision>
  <dcterms:modified xsi:type="dcterms:W3CDTF">2022-02-27T14:36:48Z</dcterms:modified>
</cp:coreProperties>
</file>