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10" r:id="rId6"/>
    <p:sldId id="313" r:id="rId7"/>
    <p:sldId id="314" r:id="rId8"/>
    <p:sldId id="312" r:id="rId9"/>
    <p:sldId id="315" r:id="rId10"/>
    <p:sldId id="316" r:id="rId11"/>
    <p:sldId id="321" r:id="rId12"/>
    <p:sldId id="324" r:id="rId13"/>
    <p:sldId id="318" r:id="rId14"/>
    <p:sldId id="3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5" y="491706"/>
            <a:ext cx="4434840" cy="1052422"/>
          </a:xfrm>
        </p:spPr>
        <p:txBody>
          <a:bodyPr>
            <a:normAutofit/>
          </a:bodyPr>
          <a:lstStyle/>
          <a:p>
            <a:r>
              <a:rPr lang="en-US"/>
              <a:t>Standard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1725283"/>
            <a:ext cx="4434835" cy="476178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sz="12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MeshStandardMaterial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dirty="0" err="1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material.metalness</a:t>
            </a:r>
            <a:r>
              <a:rPr lang="en-US" sz="12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 = 0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dirty="0" err="1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material.roughness</a:t>
            </a:r>
            <a:r>
              <a:rPr lang="en-US" sz="12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 = 1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metalness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roughness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doorColorTexture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aoMap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doorAmbientOcclusionTexture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aoMapIntensity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displacementMap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doorHeightTexture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displacementScale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metalnessMap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doorMetalnessTexture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roughnessMap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doorRoughnessTexture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normalMap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doorNormalTexture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normalScale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2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alphaMap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doorAlphaTexture</a:t>
            </a:r>
            <a:endParaRPr lang="en-US" sz="12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430F246-48A4-B622-6B09-2105519B78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6558" r="26558"/>
          <a:stretch/>
        </p:blipFill>
        <p:spPr/>
      </p:pic>
    </p:spTree>
    <p:extLst>
      <p:ext uri="{BB962C8B-B14F-4D97-AF65-F5344CB8AC3E}">
        <p14:creationId xmlns:p14="http://schemas.microsoft.com/office/powerpoint/2010/main" val="74421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805B-EA58-93E3-26DD-5945C242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4863-737E-A0C4-DB8F-3EE3DF58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Standard with clear coat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2ADC-383D-B2D4-3749-07441E35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E542823-26B2-C085-CD4C-6A14520663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MeshNormalMaterial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material.wireframe</a:t>
            </a:r>
            <a:r>
              <a:rPr lang="en-US" sz="2400" b="0" dirty="0">
                <a:solidFill>
                  <a:srgbClr val="7A88CF"/>
                </a:solidFill>
                <a:effectLst/>
                <a:latin typeface="Consolas" panose="020B0609020204030204" pitchFamily="49" charset="0"/>
              </a:rPr>
              <a:t> = true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flatShading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7F9941-9CB9-9901-2378-BAEAC7AFB5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Matcap: it has its own geometry/Texture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MeshMatcapMaterial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matcap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matcapTexture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7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F329BE0-D7FE-FDED-DAE8-7044D11FA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Depth: based on near and far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MeshDepthMaterial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0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now one we will need lights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F8814C3-7C71-E1F9-416D-4787D0DBD1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"/>
          <a:stretch/>
        </p:blipFill>
        <p:spPr>
          <a:xfrm>
            <a:off x="20" y="-133372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MeshLambertMaterial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1EE77F1-D05B-BA12-60AA-1C928E5C7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2768" y="4571481"/>
            <a:ext cx="5449479" cy="1919433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en-US" sz="24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MeshPhongMaterial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shininess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specular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24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0x1188ff</a:t>
            </a:r>
            <a:r>
              <a:rPr lang="en-US" sz="24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9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13">
            <a:extLst>
              <a:ext uri="{FF2B5EF4-FFF2-40B4-BE49-F238E27FC236}">
                <a16:creationId xmlns:a16="http://schemas.microsoft.com/office/drawing/2014/main" id="{DF58FF72-8A4A-F0EA-629E-89BE19206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219098"/>
            <a:ext cx="12191977" cy="70770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451" y="572992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Toon: uses the gradient texture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61775"/>
            <a:ext cx="5449479" cy="191943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8A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material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98A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5B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MeshToonMaterial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4C2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77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gradientTexture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generateMipmaps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6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77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gradientTexture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minFilter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98A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NearestFilter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77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gradientTexture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magFilter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98A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NearestFilter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77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material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9B8E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gradientMap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E1F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8D3F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gradientTexture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8D3F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4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006F076-90F8-4429-920B-625C1019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51" y="576792"/>
            <a:ext cx="6166903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Environment Map: </a:t>
            </a:r>
            <a:r>
              <a:rPr lang="en-US" sz="2000" b="1" cap="all" dirty="0">
                <a:solidFill>
                  <a:schemeClr val="bg1"/>
                </a:solidFill>
              </a:rPr>
              <a:t>needs a cube texture loader</a:t>
            </a:r>
            <a:endParaRPr lang="en-US" sz="6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8409" y="4836228"/>
            <a:ext cx="5449479" cy="1919433"/>
          </a:xfr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b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099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98A4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MeshStandardMaterial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metalness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0.7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roughness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0.2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metalness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roughness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65BC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96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sz="1600" b="0" dirty="0">
                <a:solidFill>
                  <a:srgbClr val="B4C2F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777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9B8E8"/>
                </a:solidFill>
                <a:effectLst/>
                <a:latin typeface="Consolas" panose="020B0609020204030204" pitchFamily="49" charset="0"/>
              </a:rPr>
              <a:t>envMap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8D3F5"/>
                </a:solidFill>
                <a:effectLst/>
                <a:latin typeface="Consolas" panose="020B0609020204030204" pitchFamily="49" charset="0"/>
              </a:rPr>
              <a:t>environmentMapTexture</a:t>
            </a:r>
            <a:endParaRPr lang="en-US" sz="1600" b="0" dirty="0">
              <a:solidFill>
                <a:srgbClr val="C8D3F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479" y="6135624"/>
            <a:ext cx="402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808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{DD43CB5A-655C-495D-858D-04EEB2A5610B}tf89338750_win32</Template>
  <TotalTime>54</TotalTime>
  <Words>354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Univers</vt:lpstr>
      <vt:lpstr>GradientUnivers</vt:lpstr>
      <vt:lpstr>Meshes</vt:lpstr>
      <vt:lpstr>Normal</vt:lpstr>
      <vt:lpstr>Matcap: it has its own geometry/Texture</vt:lpstr>
      <vt:lpstr>Depth: based on near and far values</vt:lpstr>
      <vt:lpstr>From now one we will need lights</vt:lpstr>
      <vt:lpstr>Lamber</vt:lpstr>
      <vt:lpstr>Phong</vt:lpstr>
      <vt:lpstr>Toon: uses the gradient texture</vt:lpstr>
      <vt:lpstr>Environment Map: needs a cube texture loader</vt:lpstr>
      <vt:lpstr>Standard</vt:lpstr>
      <vt:lpstr>Physical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Geomatries</dc:title>
  <dc:creator>ahmed abdin</dc:creator>
  <cp:lastModifiedBy>ahmed abdin</cp:lastModifiedBy>
  <cp:revision>3</cp:revision>
  <dcterms:created xsi:type="dcterms:W3CDTF">2023-01-31T14:15:18Z</dcterms:created>
  <dcterms:modified xsi:type="dcterms:W3CDTF">2023-01-31T15:09:32Z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