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0" r:id="rId3"/>
    <p:sldId id="263" r:id="rId4"/>
    <p:sldId id="308" r:id="rId5"/>
    <p:sldId id="307" r:id="rId6"/>
    <p:sldId id="309" r:id="rId7"/>
    <p:sldId id="310" r:id="rId8"/>
    <p:sldId id="267" r:id="rId9"/>
  </p:sldIdLst>
  <p:sldSz cx="9144000" cy="5143500" type="screen16x9"/>
  <p:notesSz cx="6858000" cy="9144000"/>
  <p:embeddedFontLst>
    <p:embeddedFont>
      <p:font typeface="Archivo Black" panose="020B0604020202020204" charset="0"/>
      <p:regular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4E143A-E361-4736-84FD-C94A12DAD4FF}">
  <a:tblStyle styleId="{564E143A-E361-4736-84FD-C94A12DAD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59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af22108b57_0_16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af22108b57_0_16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f22108b57_0_17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f22108b57_0_17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a5ba61617c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a5ba61617c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a5ba61617c_0_1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a5ba61617c_0_1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7309" y="-725460"/>
            <a:ext cx="10851642" cy="6574922"/>
            <a:chOff x="-1517309" y="-725460"/>
            <a:chExt cx="10851642" cy="6574922"/>
          </a:xfrm>
        </p:grpSpPr>
        <p:grpSp>
          <p:nvGrpSpPr>
            <p:cNvPr id="10" name="Google Shape;10;p2"/>
            <p:cNvGrpSpPr/>
            <p:nvPr/>
          </p:nvGrpSpPr>
          <p:grpSpPr>
            <a:xfrm rot="4499978">
              <a:off x="-1018971" y="917510"/>
              <a:ext cx="4433617" cy="4433833"/>
              <a:chOff x="238125" y="2189800"/>
              <a:chExt cx="1119325" cy="11193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8" extrusionOk="0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5" extrusionOk="0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avLst/>
                <a:gdLst/>
                <a:ahLst/>
                <a:cxnLst/>
                <a:rect l="l" t="t" r="r" b="b"/>
                <a:pathLst>
                  <a:path w="25879" h="25878" extrusionOk="0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29423" extrusionOk="0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3" extrusionOk="0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5" extrusionOk="0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29422" extrusionOk="0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avLst/>
                <a:gdLst/>
                <a:ahLst/>
                <a:cxnLst/>
                <a:rect l="l" t="t" r="r" b="b"/>
                <a:pathLst>
                  <a:path w="25880" h="25879" extrusionOk="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4" extrusionOk="0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6" extrusionOk="0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 rot="10800000" flipH="1">
              <a:off x="-2275" y="-21700"/>
              <a:ext cx="3868800" cy="2280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/>
            <p:nvPr/>
          </p:nvCxnSpPr>
          <p:spPr>
            <a:xfrm flipH="1">
              <a:off x="941839" y="-149526"/>
              <a:ext cx="2743800" cy="1609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 rot="5400000">
              <a:off x="7035631" y="-725516"/>
              <a:ext cx="2298646" cy="2298758"/>
              <a:chOff x="238125" y="2189800"/>
              <a:chExt cx="1119325" cy="1119325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8" extrusionOk="0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5" extrusionOk="0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avLst/>
                <a:gdLst/>
                <a:ahLst/>
                <a:cxnLst/>
                <a:rect l="l" t="t" r="r" b="b"/>
                <a:pathLst>
                  <a:path w="25879" h="25878" extrusionOk="0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29423" extrusionOk="0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3" extrusionOk="0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5" extrusionOk="0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29422" extrusionOk="0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avLst/>
                <a:gdLst/>
                <a:ahLst/>
                <a:cxnLst/>
                <a:rect l="l" t="t" r="r" b="b"/>
                <a:pathLst>
                  <a:path w="25880" h="25879" extrusionOk="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4" extrusionOk="0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6" extrusionOk="0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6285323" y="4469069"/>
              <a:ext cx="2451519" cy="674824"/>
              <a:chOff x="4493500" y="4121075"/>
              <a:chExt cx="1801925" cy="49597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4493500" y="4121075"/>
                <a:ext cx="993175" cy="495975"/>
              </a:xfrm>
              <a:custGeom>
                <a:avLst/>
                <a:gdLst/>
                <a:ahLst/>
                <a:cxnLst/>
                <a:rect l="l" t="t" r="r" b="b"/>
                <a:pathLst>
                  <a:path w="39727" h="19839" extrusionOk="0">
                    <a:moveTo>
                      <a:pt x="19789" y="0"/>
                    </a:moveTo>
                    <a:lnTo>
                      <a:pt x="0" y="19839"/>
                    </a:lnTo>
                    <a:lnTo>
                      <a:pt x="39727" y="19839"/>
                    </a:lnTo>
                    <a:lnTo>
                      <a:pt x="197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310950" y="4121075"/>
                <a:ext cx="984475" cy="495975"/>
              </a:xfrm>
              <a:custGeom>
                <a:avLst/>
                <a:gdLst/>
                <a:ahLst/>
                <a:cxnLst/>
                <a:rect l="l" t="t" r="r" b="b"/>
                <a:pathLst>
                  <a:path w="39379" h="19839" extrusionOk="0">
                    <a:moveTo>
                      <a:pt x="19789" y="0"/>
                    </a:moveTo>
                    <a:lnTo>
                      <a:pt x="1" y="19839"/>
                    </a:lnTo>
                    <a:lnTo>
                      <a:pt x="39378" y="19839"/>
                    </a:lnTo>
                    <a:lnTo>
                      <a:pt x="197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41;p2"/>
            <p:cNvSpPr/>
            <p:nvPr/>
          </p:nvSpPr>
          <p:spPr>
            <a:xfrm>
              <a:off x="7623800" y="1791800"/>
              <a:ext cx="467100" cy="46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15950" y="4488400"/>
              <a:ext cx="383400" cy="38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58650" y="3056500"/>
              <a:ext cx="778200" cy="77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ctrTitle"/>
          </p:nvPr>
        </p:nvSpPr>
        <p:spPr>
          <a:xfrm>
            <a:off x="1299225" y="1248775"/>
            <a:ext cx="6545400" cy="22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subTitle" idx="1"/>
          </p:nvPr>
        </p:nvSpPr>
        <p:spPr>
          <a:xfrm>
            <a:off x="1688300" y="3628650"/>
            <a:ext cx="5767500" cy="439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title"/>
          </p:nvPr>
        </p:nvSpPr>
        <p:spPr>
          <a:xfrm>
            <a:off x="720000" y="1492775"/>
            <a:ext cx="41079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7"/>
          <p:cNvSpPr txBox="1">
            <a:spLocks noGrp="1"/>
          </p:cNvSpPr>
          <p:nvPr>
            <p:ph type="subTitle" idx="1"/>
          </p:nvPr>
        </p:nvSpPr>
        <p:spPr>
          <a:xfrm>
            <a:off x="720000" y="2519850"/>
            <a:ext cx="3335100" cy="12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7"/>
          <p:cNvSpPr/>
          <p:nvPr/>
        </p:nvSpPr>
        <p:spPr>
          <a:xfrm>
            <a:off x="5917525" y="-473650"/>
            <a:ext cx="2401800" cy="240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7"/>
          <p:cNvGrpSpPr/>
          <p:nvPr/>
        </p:nvGrpSpPr>
        <p:grpSpPr>
          <a:xfrm rot="5400000">
            <a:off x="-532365" y="-843665"/>
            <a:ext cx="1828529" cy="1828529"/>
            <a:chOff x="238125" y="2189800"/>
            <a:chExt cx="1119325" cy="1119325"/>
          </a:xfrm>
        </p:grpSpPr>
        <p:sp>
          <p:nvSpPr>
            <p:cNvPr id="266" name="Google Shape;266;p7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7"/>
          <p:cNvGrpSpPr/>
          <p:nvPr/>
        </p:nvGrpSpPr>
        <p:grpSpPr>
          <a:xfrm rot="5400000">
            <a:off x="-327651" y="4218301"/>
            <a:ext cx="1419080" cy="1419304"/>
            <a:chOff x="238125" y="2189800"/>
            <a:chExt cx="1119325" cy="1119325"/>
          </a:xfrm>
        </p:grpSpPr>
        <p:sp>
          <p:nvSpPr>
            <p:cNvPr id="279" name="Google Shape;279;p7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7"/>
          <p:cNvSpPr/>
          <p:nvPr/>
        </p:nvSpPr>
        <p:spPr>
          <a:xfrm>
            <a:off x="4306000" y="4524750"/>
            <a:ext cx="1852800" cy="185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7"/>
          <p:cNvGrpSpPr/>
          <p:nvPr/>
        </p:nvGrpSpPr>
        <p:grpSpPr>
          <a:xfrm flipH="1">
            <a:off x="3858672" y="947238"/>
            <a:ext cx="304816" cy="304169"/>
            <a:chOff x="3510300" y="2634425"/>
            <a:chExt cx="576975" cy="575750"/>
          </a:xfrm>
        </p:grpSpPr>
        <p:sp>
          <p:nvSpPr>
            <p:cNvPr id="293" name="Google Shape;293;p7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7"/>
          <p:cNvGrpSpPr/>
          <p:nvPr/>
        </p:nvGrpSpPr>
        <p:grpSpPr>
          <a:xfrm flipH="1">
            <a:off x="3519606" y="1173233"/>
            <a:ext cx="210423" cy="209976"/>
            <a:chOff x="3510300" y="2634425"/>
            <a:chExt cx="576975" cy="575750"/>
          </a:xfrm>
        </p:grpSpPr>
        <p:sp>
          <p:nvSpPr>
            <p:cNvPr id="296" name="Google Shape;296;p7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9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6" name="Google Shape;366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1"/>
          <p:cNvSpPr/>
          <p:nvPr/>
        </p:nvSpPr>
        <p:spPr>
          <a:xfrm>
            <a:off x="-1629314" y="3383300"/>
            <a:ext cx="3502800" cy="35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21"/>
          <p:cNvGrpSpPr/>
          <p:nvPr/>
        </p:nvGrpSpPr>
        <p:grpSpPr>
          <a:xfrm rot="5400000">
            <a:off x="719996" y="687792"/>
            <a:ext cx="713346" cy="713346"/>
            <a:chOff x="238125" y="2189800"/>
            <a:chExt cx="1119325" cy="1119325"/>
          </a:xfrm>
        </p:grpSpPr>
        <p:sp>
          <p:nvSpPr>
            <p:cNvPr id="843" name="Google Shape;843;p21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21"/>
          <p:cNvGrpSpPr/>
          <p:nvPr/>
        </p:nvGrpSpPr>
        <p:grpSpPr>
          <a:xfrm rot="5400000">
            <a:off x="-419591" y="-150789"/>
            <a:ext cx="1227340" cy="1227340"/>
            <a:chOff x="238125" y="2189800"/>
            <a:chExt cx="1119325" cy="1119325"/>
          </a:xfrm>
        </p:grpSpPr>
        <p:sp>
          <p:nvSpPr>
            <p:cNvPr id="856" name="Google Shape;856;p21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21"/>
          <p:cNvGrpSpPr/>
          <p:nvPr/>
        </p:nvGrpSpPr>
        <p:grpSpPr>
          <a:xfrm rot="5400000">
            <a:off x="7463174" y="3648814"/>
            <a:ext cx="1910576" cy="1910576"/>
            <a:chOff x="238125" y="2189800"/>
            <a:chExt cx="1119325" cy="1119325"/>
          </a:xfrm>
        </p:grpSpPr>
        <p:sp>
          <p:nvSpPr>
            <p:cNvPr id="869" name="Google Shape;869;p21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21"/>
          <p:cNvSpPr/>
          <p:nvPr/>
        </p:nvSpPr>
        <p:spPr>
          <a:xfrm rot="10800000">
            <a:off x="5590188" y="-36737"/>
            <a:ext cx="3668100" cy="216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2" name="Google Shape;882;p21"/>
          <p:cNvCxnSpPr/>
          <p:nvPr/>
        </p:nvCxnSpPr>
        <p:spPr>
          <a:xfrm>
            <a:off x="5768694" y="-150812"/>
            <a:ext cx="2601300" cy="1525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83" name="Google Shape;883;p21"/>
          <p:cNvSpPr/>
          <p:nvPr/>
        </p:nvSpPr>
        <p:spPr>
          <a:xfrm>
            <a:off x="1594161" y="3664825"/>
            <a:ext cx="397500" cy="39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21"/>
          <p:cNvGrpSpPr/>
          <p:nvPr/>
        </p:nvGrpSpPr>
        <p:grpSpPr>
          <a:xfrm>
            <a:off x="8663274" y="2903579"/>
            <a:ext cx="480736" cy="479715"/>
            <a:chOff x="3510300" y="2634425"/>
            <a:chExt cx="576975" cy="575750"/>
          </a:xfrm>
        </p:grpSpPr>
        <p:sp>
          <p:nvSpPr>
            <p:cNvPr id="885" name="Google Shape;885;p21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1"/>
          <p:cNvGrpSpPr/>
          <p:nvPr/>
        </p:nvGrpSpPr>
        <p:grpSpPr>
          <a:xfrm>
            <a:off x="2060050" y="4438532"/>
            <a:ext cx="331876" cy="331171"/>
            <a:chOff x="3510300" y="2634425"/>
            <a:chExt cx="576975" cy="575750"/>
          </a:xfrm>
        </p:grpSpPr>
        <p:sp>
          <p:nvSpPr>
            <p:cNvPr id="888" name="Google Shape;888;p21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21"/>
          <p:cNvGrpSpPr/>
          <p:nvPr/>
        </p:nvGrpSpPr>
        <p:grpSpPr>
          <a:xfrm flipH="1">
            <a:off x="1113430" y="3025029"/>
            <a:ext cx="480736" cy="479715"/>
            <a:chOff x="3510300" y="2634425"/>
            <a:chExt cx="576975" cy="575750"/>
          </a:xfrm>
        </p:grpSpPr>
        <p:sp>
          <p:nvSpPr>
            <p:cNvPr id="891" name="Google Shape;891;p21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1"/>
          <p:cNvGrpSpPr/>
          <p:nvPr/>
        </p:nvGrpSpPr>
        <p:grpSpPr>
          <a:xfrm flipH="1">
            <a:off x="807761" y="4185611"/>
            <a:ext cx="227444" cy="226961"/>
            <a:chOff x="3510300" y="2634425"/>
            <a:chExt cx="576975" cy="575750"/>
          </a:xfrm>
        </p:grpSpPr>
        <p:sp>
          <p:nvSpPr>
            <p:cNvPr id="894" name="Google Shape;894;p21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21"/>
          <p:cNvSpPr/>
          <p:nvPr/>
        </p:nvSpPr>
        <p:spPr>
          <a:xfrm>
            <a:off x="7937273" y="2913038"/>
            <a:ext cx="586800" cy="58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1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8" name="Google Shape;898;p21"/>
          <p:cNvSpPr txBox="1">
            <a:spLocks noGrp="1"/>
          </p:cNvSpPr>
          <p:nvPr>
            <p:ph type="subTitle" idx="1"/>
          </p:nvPr>
        </p:nvSpPr>
        <p:spPr>
          <a:xfrm>
            <a:off x="2143200" y="3360775"/>
            <a:ext cx="4857600" cy="479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99" name="Google Shape;899;p21"/>
          <p:cNvGrpSpPr/>
          <p:nvPr/>
        </p:nvGrpSpPr>
        <p:grpSpPr>
          <a:xfrm>
            <a:off x="4205085" y="2992642"/>
            <a:ext cx="733831" cy="116227"/>
            <a:chOff x="858972" y="4351054"/>
            <a:chExt cx="733831" cy="116227"/>
          </a:xfrm>
        </p:grpSpPr>
        <p:sp>
          <p:nvSpPr>
            <p:cNvPr id="900" name="Google Shape;900;p21"/>
            <p:cNvSpPr/>
            <p:nvPr/>
          </p:nvSpPr>
          <p:spPr>
            <a:xfrm>
              <a:off x="858972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0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1027053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1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1194198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0" y="0"/>
                  </a:moveTo>
                  <a:lnTo>
                    <a:pt x="6081" y="6081"/>
                  </a:lnTo>
                  <a:lnTo>
                    <a:pt x="12162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1360369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1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21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09049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4"/>
          <p:cNvSpPr txBox="1">
            <a:spLocks noGrp="1"/>
          </p:cNvSpPr>
          <p:nvPr>
            <p:ph type="title"/>
          </p:nvPr>
        </p:nvSpPr>
        <p:spPr>
          <a:xfrm>
            <a:off x="2642550" y="1641875"/>
            <a:ext cx="38589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1"/>
          </p:nvPr>
        </p:nvSpPr>
        <p:spPr>
          <a:xfrm>
            <a:off x="2465550" y="2256625"/>
            <a:ext cx="42129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/>
          <p:nvPr/>
        </p:nvSpPr>
        <p:spPr>
          <a:xfrm flipH="1">
            <a:off x="7243499" y="-1748375"/>
            <a:ext cx="3502800" cy="35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24"/>
          <p:cNvGrpSpPr/>
          <p:nvPr/>
        </p:nvGrpSpPr>
        <p:grpSpPr>
          <a:xfrm rot="-5400000" flipH="1">
            <a:off x="8376592" y="1318780"/>
            <a:ext cx="713346" cy="713346"/>
            <a:chOff x="238125" y="2189800"/>
            <a:chExt cx="1119325" cy="1119325"/>
          </a:xfrm>
        </p:grpSpPr>
        <p:sp>
          <p:nvSpPr>
            <p:cNvPr id="1063" name="Google Shape;1063;p24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24"/>
          <p:cNvGrpSpPr/>
          <p:nvPr/>
        </p:nvGrpSpPr>
        <p:grpSpPr>
          <a:xfrm rot="-5400000" flipH="1">
            <a:off x="6833261" y="272461"/>
            <a:ext cx="1227340" cy="1227340"/>
            <a:chOff x="238125" y="2189800"/>
            <a:chExt cx="1119325" cy="1119325"/>
          </a:xfrm>
        </p:grpSpPr>
        <p:sp>
          <p:nvSpPr>
            <p:cNvPr id="1076" name="Google Shape;1076;p24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24"/>
          <p:cNvGrpSpPr/>
          <p:nvPr/>
        </p:nvGrpSpPr>
        <p:grpSpPr>
          <a:xfrm rot="5400000">
            <a:off x="-669151" y="-710536"/>
            <a:ext cx="1910576" cy="1910576"/>
            <a:chOff x="238125" y="2189800"/>
            <a:chExt cx="1119325" cy="1119325"/>
          </a:xfrm>
        </p:grpSpPr>
        <p:sp>
          <p:nvSpPr>
            <p:cNvPr id="1089" name="Google Shape;1089;p24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24"/>
          <p:cNvSpPr/>
          <p:nvPr/>
        </p:nvSpPr>
        <p:spPr>
          <a:xfrm flipH="1">
            <a:off x="6528549" y="3027650"/>
            <a:ext cx="3668100" cy="2162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24"/>
          <p:cNvCxnSpPr/>
          <p:nvPr/>
        </p:nvCxnSpPr>
        <p:spPr>
          <a:xfrm rot="10800000" flipH="1">
            <a:off x="6707054" y="3778325"/>
            <a:ext cx="2601300" cy="1525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103" name="Google Shape;1103;p24"/>
          <p:cNvSpPr/>
          <p:nvPr/>
        </p:nvSpPr>
        <p:spPr>
          <a:xfrm>
            <a:off x="-1276587" y="3853075"/>
            <a:ext cx="3502800" cy="35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24"/>
          <p:cNvGrpSpPr/>
          <p:nvPr/>
        </p:nvGrpSpPr>
        <p:grpSpPr>
          <a:xfrm rot="-5400000" flipH="1">
            <a:off x="-170704" y="2836241"/>
            <a:ext cx="1767862" cy="1767862"/>
            <a:chOff x="238125" y="2189800"/>
            <a:chExt cx="1119325" cy="1119325"/>
          </a:xfrm>
        </p:grpSpPr>
        <p:sp>
          <p:nvSpPr>
            <p:cNvPr id="1105" name="Google Shape;1105;p24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7800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7" r:id="rId5"/>
    <p:sldLayoutId id="2147483670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34"/>
          <p:cNvGrpSpPr/>
          <p:nvPr/>
        </p:nvGrpSpPr>
        <p:grpSpPr>
          <a:xfrm>
            <a:off x="784947" y="4545992"/>
            <a:ext cx="733831" cy="116227"/>
            <a:chOff x="858972" y="4351054"/>
            <a:chExt cx="733831" cy="116227"/>
          </a:xfrm>
        </p:grpSpPr>
        <p:sp>
          <p:nvSpPr>
            <p:cNvPr id="1371" name="Google Shape;1371;p34"/>
            <p:cNvSpPr/>
            <p:nvPr/>
          </p:nvSpPr>
          <p:spPr>
            <a:xfrm>
              <a:off x="858972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0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27053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1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194198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0" y="0"/>
                  </a:moveTo>
                  <a:lnTo>
                    <a:pt x="6081" y="6081"/>
                  </a:lnTo>
                  <a:lnTo>
                    <a:pt x="12162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1360369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1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4"/>
          <p:cNvGrpSpPr/>
          <p:nvPr/>
        </p:nvGrpSpPr>
        <p:grpSpPr>
          <a:xfrm>
            <a:off x="5673869" y="419388"/>
            <a:ext cx="240772" cy="240203"/>
            <a:chOff x="3510300" y="2634425"/>
            <a:chExt cx="576975" cy="575750"/>
          </a:xfrm>
        </p:grpSpPr>
        <p:sp>
          <p:nvSpPr>
            <p:cNvPr id="1376" name="Google Shape;1376;p34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34"/>
          <p:cNvGrpSpPr/>
          <p:nvPr/>
        </p:nvGrpSpPr>
        <p:grpSpPr>
          <a:xfrm>
            <a:off x="8510332" y="2170063"/>
            <a:ext cx="240772" cy="240203"/>
            <a:chOff x="3510300" y="2634425"/>
            <a:chExt cx="576975" cy="575750"/>
          </a:xfrm>
        </p:grpSpPr>
        <p:sp>
          <p:nvSpPr>
            <p:cNvPr id="1379" name="Google Shape;1379;p34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34"/>
          <p:cNvGrpSpPr/>
          <p:nvPr/>
        </p:nvGrpSpPr>
        <p:grpSpPr>
          <a:xfrm>
            <a:off x="8664257" y="4072188"/>
            <a:ext cx="240772" cy="240203"/>
            <a:chOff x="3510300" y="2634425"/>
            <a:chExt cx="576975" cy="575750"/>
          </a:xfrm>
        </p:grpSpPr>
        <p:sp>
          <p:nvSpPr>
            <p:cNvPr id="1382" name="Google Shape;1382;p34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34"/>
          <p:cNvSpPr txBox="1">
            <a:spLocks noGrp="1"/>
          </p:cNvSpPr>
          <p:nvPr>
            <p:ph type="ctrTitle"/>
          </p:nvPr>
        </p:nvSpPr>
        <p:spPr>
          <a:xfrm>
            <a:off x="1299225" y="1248775"/>
            <a:ext cx="6545400" cy="22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Eventify:</a:t>
            </a:r>
            <a:r>
              <a:rPr lang="ar-KW" dirty="0"/>
              <a:t> </a:t>
            </a:r>
            <a:r>
              <a:rPr lang="en-US" dirty="0"/>
              <a:t>Your Ultimate Event Organizer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85" name="Google Shape;1385;p34"/>
          <p:cNvSpPr txBox="1">
            <a:spLocks noGrp="1"/>
          </p:cNvSpPr>
          <p:nvPr>
            <p:ph type="subTitle" idx="1"/>
          </p:nvPr>
        </p:nvSpPr>
        <p:spPr>
          <a:xfrm>
            <a:off x="1688300" y="3628650"/>
            <a:ext cx="5767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Streamlining Events, Saving Time, and Delivering Excellence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6" name="Google Shape;1386;p34"/>
          <p:cNvGrpSpPr/>
          <p:nvPr/>
        </p:nvGrpSpPr>
        <p:grpSpPr>
          <a:xfrm>
            <a:off x="5433107" y="4483988"/>
            <a:ext cx="240772" cy="240203"/>
            <a:chOff x="3510300" y="2634425"/>
            <a:chExt cx="576975" cy="575750"/>
          </a:xfrm>
        </p:grpSpPr>
        <p:sp>
          <p:nvSpPr>
            <p:cNvPr id="1387" name="Google Shape;1387;p34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8"/>
          <p:cNvSpPr txBox="1">
            <a:spLocks noGrp="1"/>
          </p:cNvSpPr>
          <p:nvPr>
            <p:ph type="title"/>
          </p:nvPr>
        </p:nvSpPr>
        <p:spPr>
          <a:xfrm>
            <a:off x="330166" y="415392"/>
            <a:ext cx="6486388" cy="3354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Welcome to </a:t>
            </a:r>
            <a:r>
              <a:rPr lang="en-US" sz="2000" b="1" dirty="0">
                <a:solidFill>
                  <a:schemeClr val="bg1"/>
                </a:solidFill>
              </a:rPr>
              <a:t>Eventify</a:t>
            </a:r>
            <a:r>
              <a:rPr lang="en-US" sz="2000" dirty="0">
                <a:solidFill>
                  <a:schemeClr val="bg1"/>
                </a:solidFill>
              </a:rPr>
              <a:t>, the app that makes organizing events easier and faster!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Whether it's a wedding, birthday, conference, or social gathering, </a:t>
            </a:r>
            <a:r>
              <a:rPr lang="en-US" sz="2000" b="1" dirty="0">
                <a:solidFill>
                  <a:schemeClr val="bg1"/>
                </a:solidFill>
              </a:rPr>
              <a:t>Eventify</a:t>
            </a:r>
            <a:r>
              <a:rPr lang="en-US" sz="2000" dirty="0">
                <a:solidFill>
                  <a:schemeClr val="bg1"/>
                </a:solidFill>
              </a:rPr>
              <a:t> helps you plan and organize everything in just a few steps.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429" name="Google Shape;1429;p38"/>
          <p:cNvGrpSpPr/>
          <p:nvPr/>
        </p:nvGrpSpPr>
        <p:grpSpPr>
          <a:xfrm rot="628099">
            <a:off x="8058077" y="1117810"/>
            <a:ext cx="2214475" cy="2038792"/>
            <a:chOff x="984400" y="3436950"/>
            <a:chExt cx="2214375" cy="2038700"/>
          </a:xfrm>
        </p:grpSpPr>
        <p:sp>
          <p:nvSpPr>
            <p:cNvPr id="1430" name="Google Shape;1430;p38"/>
            <p:cNvSpPr/>
            <p:nvPr/>
          </p:nvSpPr>
          <p:spPr>
            <a:xfrm>
              <a:off x="984400" y="3436950"/>
              <a:ext cx="1602525" cy="1166400"/>
            </a:xfrm>
            <a:custGeom>
              <a:avLst/>
              <a:gdLst/>
              <a:ahLst/>
              <a:cxnLst/>
              <a:rect l="l" t="t" r="r" b="b"/>
              <a:pathLst>
                <a:path w="64101" h="46656" extrusionOk="0">
                  <a:moveTo>
                    <a:pt x="61659" y="0"/>
                  </a:moveTo>
                  <a:lnTo>
                    <a:pt x="0" y="43166"/>
                  </a:lnTo>
                  <a:lnTo>
                    <a:pt x="2442" y="46655"/>
                  </a:lnTo>
                  <a:lnTo>
                    <a:pt x="64101" y="3489"/>
                  </a:lnTo>
                  <a:lnTo>
                    <a:pt x="61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1106500" y="3611400"/>
              <a:ext cx="1602550" cy="1166400"/>
            </a:xfrm>
            <a:custGeom>
              <a:avLst/>
              <a:gdLst/>
              <a:ahLst/>
              <a:cxnLst/>
              <a:rect l="l" t="t" r="r" b="b"/>
              <a:pathLst>
                <a:path w="64102" h="46656" extrusionOk="0">
                  <a:moveTo>
                    <a:pt x="61659" y="0"/>
                  </a:moveTo>
                  <a:lnTo>
                    <a:pt x="1" y="43167"/>
                  </a:lnTo>
                  <a:lnTo>
                    <a:pt x="2443" y="46656"/>
                  </a:lnTo>
                  <a:lnTo>
                    <a:pt x="64102" y="3490"/>
                  </a:lnTo>
                  <a:lnTo>
                    <a:pt x="61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1228625" y="3785850"/>
              <a:ext cx="1603800" cy="1166425"/>
            </a:xfrm>
            <a:custGeom>
              <a:avLst/>
              <a:gdLst/>
              <a:ahLst/>
              <a:cxnLst/>
              <a:rect l="l" t="t" r="r" b="b"/>
              <a:pathLst>
                <a:path w="64152" h="46657" extrusionOk="0">
                  <a:moveTo>
                    <a:pt x="61709" y="1"/>
                  </a:moveTo>
                  <a:lnTo>
                    <a:pt x="1" y="43167"/>
                  </a:lnTo>
                  <a:lnTo>
                    <a:pt x="2443" y="46656"/>
                  </a:lnTo>
                  <a:lnTo>
                    <a:pt x="64151" y="3490"/>
                  </a:lnTo>
                  <a:lnTo>
                    <a:pt x="61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1350750" y="3960325"/>
              <a:ext cx="1603800" cy="1166400"/>
            </a:xfrm>
            <a:custGeom>
              <a:avLst/>
              <a:gdLst/>
              <a:ahLst/>
              <a:cxnLst/>
              <a:rect l="l" t="t" r="r" b="b"/>
              <a:pathLst>
                <a:path w="64152" h="46656" extrusionOk="0">
                  <a:moveTo>
                    <a:pt x="61709" y="0"/>
                  </a:moveTo>
                  <a:lnTo>
                    <a:pt x="0" y="43166"/>
                  </a:lnTo>
                  <a:lnTo>
                    <a:pt x="2443" y="46655"/>
                  </a:lnTo>
                  <a:lnTo>
                    <a:pt x="64151" y="3489"/>
                  </a:lnTo>
                  <a:lnTo>
                    <a:pt x="617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472875" y="4134775"/>
              <a:ext cx="1603800" cy="1166400"/>
            </a:xfrm>
            <a:custGeom>
              <a:avLst/>
              <a:gdLst/>
              <a:ahLst/>
              <a:cxnLst/>
              <a:rect l="l" t="t" r="r" b="b"/>
              <a:pathLst>
                <a:path w="64152" h="46656" extrusionOk="0">
                  <a:moveTo>
                    <a:pt x="61709" y="1"/>
                  </a:moveTo>
                  <a:lnTo>
                    <a:pt x="0" y="43167"/>
                  </a:lnTo>
                  <a:lnTo>
                    <a:pt x="2443" y="46656"/>
                  </a:lnTo>
                  <a:lnTo>
                    <a:pt x="64151" y="3490"/>
                  </a:lnTo>
                  <a:lnTo>
                    <a:pt x="61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595000" y="4310475"/>
              <a:ext cx="1603775" cy="1165175"/>
            </a:xfrm>
            <a:custGeom>
              <a:avLst/>
              <a:gdLst/>
              <a:ahLst/>
              <a:cxnLst/>
              <a:rect l="l" t="t" r="r" b="b"/>
              <a:pathLst>
                <a:path w="64151" h="46607" extrusionOk="0">
                  <a:moveTo>
                    <a:pt x="61709" y="1"/>
                  </a:moveTo>
                  <a:lnTo>
                    <a:pt x="0" y="43117"/>
                  </a:lnTo>
                  <a:lnTo>
                    <a:pt x="2443" y="46606"/>
                  </a:lnTo>
                  <a:lnTo>
                    <a:pt x="64151" y="3490"/>
                  </a:lnTo>
                  <a:lnTo>
                    <a:pt x="61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38"/>
          <p:cNvGrpSpPr/>
          <p:nvPr/>
        </p:nvGrpSpPr>
        <p:grpSpPr>
          <a:xfrm rot="5400000">
            <a:off x="4551355" y="-141669"/>
            <a:ext cx="1362219" cy="1362330"/>
            <a:chOff x="238125" y="2189800"/>
            <a:chExt cx="1119325" cy="1119325"/>
          </a:xfrm>
        </p:grpSpPr>
        <p:sp>
          <p:nvSpPr>
            <p:cNvPr id="1437" name="Google Shape;1437;p38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1"/>
          <p:cNvSpPr txBox="1">
            <a:spLocks noGrp="1"/>
          </p:cNvSpPr>
          <p:nvPr>
            <p:ph type="title"/>
          </p:nvPr>
        </p:nvSpPr>
        <p:spPr>
          <a:xfrm>
            <a:off x="71120" y="246137"/>
            <a:ext cx="6257610" cy="98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main problems Eventify aims to solve:</a:t>
            </a:r>
            <a:endParaRPr dirty="0"/>
          </a:p>
        </p:txBody>
      </p:sp>
      <p:sp>
        <p:nvSpPr>
          <p:cNvPr id="1484" name="Google Shape;1484;p41"/>
          <p:cNvSpPr txBox="1">
            <a:spLocks noGrp="1"/>
          </p:cNvSpPr>
          <p:nvPr>
            <p:ph type="subTitle" idx="1"/>
          </p:nvPr>
        </p:nvSpPr>
        <p:spPr>
          <a:xfrm>
            <a:off x="2115830" y="1235212"/>
            <a:ext cx="42129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Event planning is hard:</a:t>
            </a:r>
            <a:r>
              <a:rPr lang="en-US" dirty="0"/>
              <a:t> Managing venues, dates, and services takes a lot of time and effort.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 unified platform:</a:t>
            </a:r>
            <a:r>
              <a:rPr lang="en-US" dirty="0"/>
              <a:t> Organizers use multiple tools, leading to confusion and missed details.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 spent searching for venues:</a:t>
            </a:r>
            <a:r>
              <a:rPr lang="en-US" dirty="0"/>
              <a:t> Finding the right venue that fits everything is time-consuming.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Hidden costs:</a:t>
            </a:r>
            <a:r>
              <a:rPr lang="en-US" dirty="0"/>
              <a:t> Unexpected expenses like catering or equipment can throw off budgets.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Vendor coordination is tough:</a:t>
            </a:r>
            <a:r>
              <a:rPr lang="en-US" dirty="0"/>
              <a:t> Managing multiple vendors is complicated and time-consuming.</a:t>
            </a:r>
          </a:p>
          <a:p>
            <a:r>
              <a:rPr lang="en-US" dirty="0"/>
              <a:t>Eventify solves all of this by centralizing everything in one platform!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7AC-73A9-4A1E-8038-6CBD03BF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707155"/>
            <a:ext cx="6410010" cy="85325"/>
          </a:xfrm>
        </p:spPr>
        <p:txBody>
          <a:bodyPr/>
          <a:lstStyle/>
          <a:p>
            <a:r>
              <a:rPr lang="en-US" dirty="0"/>
              <a:t>Here are the solutions Eventify provides for these problems: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042EA2-D61C-6BF6-AAD3-56C7C6DFD0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96721" y="2097740"/>
            <a:ext cx="71729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Easy Event Planning: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Enter details, and Eventify handles the 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All-in-One 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Manage everything in one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Quick Venue Search: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Find available venues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Clear Budget Tracking: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Stay within budget with real-time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Streamlined Vendor Coordination: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Connect with recommended vendors easily. </a:t>
            </a:r>
          </a:p>
        </p:txBody>
      </p:sp>
    </p:spTree>
    <p:extLst>
      <p:ext uri="{BB962C8B-B14F-4D97-AF65-F5344CB8AC3E}">
        <p14:creationId xmlns:p14="http://schemas.microsoft.com/office/powerpoint/2010/main" val="17242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BFB-5D27-320D-745C-90CDDB05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77" y="2039814"/>
            <a:ext cx="4280823" cy="1625706"/>
          </a:xfrm>
        </p:spPr>
        <p:txBody>
          <a:bodyPr/>
          <a:lstStyle/>
          <a:p>
            <a:r>
              <a:rPr lang="en-US" dirty="0"/>
              <a:t>Who Benefits from Eventify?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3961F-0AE4-949E-1333-342AF1E02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554" y="1733354"/>
            <a:ext cx="3335100" cy="1253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 Planners:</a:t>
            </a:r>
            <a:r>
              <a:rPr lang="en-US" dirty="0"/>
              <a:t> Whether you're organizing corporate events, parties, or conferences, we simplify your workflow.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Businesses:</a:t>
            </a:r>
            <a:r>
              <a:rPr lang="en-US" dirty="0"/>
              <a:t> Save time and money with automated tools for meetings, launches, and other business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Individuals:</a:t>
            </a:r>
            <a:r>
              <a:rPr lang="en-US" dirty="0"/>
              <a:t> Planning a wedding or a birthday? Eventify makes personal event planning a breeze.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7E8D-9075-AAD6-C19C-13814745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76215"/>
            <a:ext cx="4107900" cy="1031700"/>
          </a:xfrm>
        </p:spPr>
        <p:txBody>
          <a:bodyPr/>
          <a:lstStyle/>
          <a:p>
            <a:r>
              <a:rPr lang="en-US" dirty="0"/>
              <a:t>Competitors: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A7BB3E-FDA8-03F5-CC7C-12772380C9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2546235"/>
            <a:ext cx="78822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Eventbrite: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Focuses on event ticketing, not full event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Cvent: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Comprehensive for large events but complex for smaller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Meetup: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Great for social events but lacks venue and vendor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Bizzabo: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Tailored for business events, not casual or personal ones. </a:t>
            </a:r>
          </a:p>
        </p:txBody>
      </p:sp>
    </p:spTree>
    <p:extLst>
      <p:ext uri="{BB962C8B-B14F-4D97-AF65-F5344CB8AC3E}">
        <p14:creationId xmlns:p14="http://schemas.microsoft.com/office/powerpoint/2010/main" val="263229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AD99-5594-A9BE-347A-BA9F1070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42" y="1342495"/>
            <a:ext cx="4431660" cy="1599914"/>
          </a:xfrm>
        </p:spPr>
        <p:txBody>
          <a:bodyPr/>
          <a:lstStyle/>
          <a:p>
            <a:r>
              <a:rPr lang="en-US" b="1" dirty="0"/>
              <a:t>What Makes Eventify Different: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096733-4F3D-F2C2-2B46-B8A9C0F898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2546235"/>
            <a:ext cx="90364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All-in-One Platform: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Venue, vendors, and budgeting in one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 Recommendations: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Suggests the best venues and vendors based on your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All Event Sizes: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Works for both small and large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Simple interface for easy use by anyone. </a:t>
            </a:r>
          </a:p>
        </p:txBody>
      </p:sp>
    </p:spTree>
    <p:extLst>
      <p:ext uri="{BB962C8B-B14F-4D97-AF65-F5344CB8AC3E}">
        <p14:creationId xmlns:p14="http://schemas.microsoft.com/office/powerpoint/2010/main" val="184951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5"/>
          <p:cNvSpPr txBox="1">
            <a:spLocks noGrp="1"/>
          </p:cNvSpPr>
          <p:nvPr>
            <p:ph type="subTitle" idx="1"/>
          </p:nvPr>
        </p:nvSpPr>
        <p:spPr>
          <a:xfrm>
            <a:off x="1813810" y="757004"/>
            <a:ext cx="5261940" cy="2971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Why Eventify?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Stress-Free Event Planning:</a:t>
            </a:r>
            <a:r>
              <a:rPr lang="en-US" dirty="0"/>
              <a:t> With Eventify, planning your event has never been easier.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All-in-One Platform:</a:t>
            </a:r>
            <a:r>
              <a:rPr lang="en-US" dirty="0"/>
              <a:t> From venues to vendors, everything you need is at your fingertips.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Save Time and Effort:</a:t>
            </a:r>
            <a:r>
              <a:rPr lang="en-US" dirty="0"/>
              <a:t> Focus on the fun part—Eventify takes care of the details!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Perfect for Any Event:</a:t>
            </a:r>
            <a:r>
              <a:rPr lang="en-US" dirty="0"/>
              <a:t> Whether it's a small party or a large corporate event, Eventify works for all types of events!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vent Announcement Newsletter by Slidesgo">
  <a:themeElements>
    <a:clrScheme name="Simple Light">
      <a:dk1>
        <a:srgbClr val="181616"/>
      </a:dk1>
      <a:lt1>
        <a:srgbClr val="FFFFFF"/>
      </a:lt1>
      <a:dk2>
        <a:srgbClr val="272725"/>
      </a:dk2>
      <a:lt2>
        <a:srgbClr val="00A19A"/>
      </a:lt2>
      <a:accent1>
        <a:srgbClr val="F9B233"/>
      </a:accent1>
      <a:accent2>
        <a:srgbClr val="E91623"/>
      </a:accent2>
      <a:accent3>
        <a:srgbClr val="181616"/>
      </a:accent3>
      <a:accent4>
        <a:srgbClr val="FFFFFF"/>
      </a:accent4>
      <a:accent5>
        <a:srgbClr val="181616"/>
      </a:accent5>
      <a:accent6>
        <a:srgbClr val="00A19A"/>
      </a:accent6>
      <a:hlink>
        <a:srgbClr val="F9B2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On-screen Show (16:9)</PresentationFormat>
  <Paragraphs>35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Arial</vt:lpstr>
      <vt:lpstr>Archivo Black</vt:lpstr>
      <vt:lpstr>Event Announcement Newsletter by Slidesgo</vt:lpstr>
      <vt:lpstr>Eventify: Your Ultimate Event Organizer</vt:lpstr>
      <vt:lpstr>Welcome to Eventify, the app that makes organizing events easier and faster! Whether it's a wedding, birthday, conference, or social gathering, Eventify helps you plan and organize everything in just a few steps.</vt:lpstr>
      <vt:lpstr>the main problems Eventify aims to solve:</vt:lpstr>
      <vt:lpstr>Here are the solutions Eventify provides for these problems:</vt:lpstr>
      <vt:lpstr>Who Benefits from Eventify? </vt:lpstr>
      <vt:lpstr>Competitors:</vt:lpstr>
      <vt:lpstr>What Makes Eventify Different: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basmalla</dc:creator>
  <cp:lastModifiedBy>nourana mohamed</cp:lastModifiedBy>
  <cp:revision>1</cp:revision>
  <dcterms:modified xsi:type="dcterms:W3CDTF">2024-12-02T00:58:36Z</dcterms:modified>
</cp:coreProperties>
</file>