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9" r:id="rId6"/>
    <p:sldId id="495" r:id="rId7"/>
    <p:sldId id="335" r:id="rId8"/>
    <p:sldId id="451" r:id="rId9"/>
    <p:sldId id="449" r:id="rId10"/>
    <p:sldId id="493" r:id="rId11"/>
    <p:sldId id="494" r:id="rId12"/>
    <p:sldId id="453" r:id="rId13"/>
    <p:sldId id="456" r:id="rId14"/>
    <p:sldId id="457" r:id="rId15"/>
    <p:sldId id="458" r:id="rId16"/>
    <p:sldId id="29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068" autoAdjust="0"/>
    <p:restoredTop sz="94660"/>
  </p:normalViewPr>
  <p:slideViewPr>
    <p:cSldViewPr showGuides="1">
      <p:cViewPr>
        <p:scale>
          <a:sx n="59" d="100"/>
          <a:sy n="59" d="100"/>
        </p:scale>
        <p:origin x="-3114" y="-1518"/>
      </p:cViewPr>
      <p:guideLst>
        <p:guide orient="horz" pos="1724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文本框 16"/>
          <p:cNvSpPr/>
          <p:nvPr/>
        </p:nvSpPr>
        <p:spPr>
          <a:xfrm>
            <a:off x="1115060" y="2067560"/>
            <a:ext cx="66020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基于遗传算法的木板放置问题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4410909" y="3462788"/>
            <a:ext cx="13258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：施旸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9" name="矩形 9"/>
          <p:cNvSpPr/>
          <p:nvPr/>
        </p:nvSpPr>
        <p:spPr>
          <a:xfrm>
            <a:off x="5812672" y="3462788"/>
            <a:ext cx="16941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计算适应度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//计算外接矩形面积(适应度)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Calc_Fitness(vector&lt;Plank&gt; _Planks)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max_length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max_width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(_Planks[i].x + _Planks[i].length &gt; max_length)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max_length = _Planks[i].x + _Planks[i].length;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(_Planks[i].y + _Planks[i].width &gt; max_width)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max_width = _Planks[i].y + _Planks[i].width;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Fit.push_back(double(100000.0 / (max_length * max_width)));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// cout &lt;&lt; "Area:" &lt;&lt; double(100000.0/(max_length * max_width))&lt;&lt;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获得当前适应度最高的个体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//获得当前适应度最高的个体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Get_best_solution()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PopSize;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(Fit[i] &gt; Max_fitness)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Max_fitness = Fit[i];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BestIndividual = PopMain[i];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精英选择和轮盘赌选择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54100" y="1491615"/>
            <a:ext cx="46507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精英保留：保留适应度最高的个体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轮盘赌：依据适应值进行选择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84095"/>
            <a:ext cx="810006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13526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24230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基于次序的交叉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09411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996318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9160" y="1505585"/>
            <a:ext cx="6515100" cy="2792730"/>
            <a:chOff x="1416" y="3483"/>
            <a:chExt cx="10260" cy="43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70538"/>
            <a:stretch>
              <a:fillRect/>
            </a:stretch>
          </p:blipFill>
          <p:spPr>
            <a:xfrm>
              <a:off x="1416" y="5339"/>
              <a:ext cx="10260" cy="2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75220"/>
            <a:stretch>
              <a:fillRect/>
            </a:stretch>
          </p:blipFill>
          <p:spPr>
            <a:xfrm>
              <a:off x="1416" y="3483"/>
              <a:ext cx="10260" cy="185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27405" y="4444365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double Cross_rate = 0.9;      //交叉概率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2541401" y="2191116"/>
            <a:ext cx="4102914" cy="7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en-US" altLang="zh-CN" sz="49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211819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411957" y="198323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473329" y="203856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664" y="199569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638" y="204886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6003213" y="199506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6062187" y="204823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710545" y="222196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716" y="221608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230731" y="218894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347941" y="295705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问题介绍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30889" y="2938008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70785" y="2937373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结果展示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39" grpId="0" bldLvl="0" animBg="1"/>
      <p:bldP spid="40" grpId="0" bldLvl="0" animBg="1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1115035" y="676541"/>
            <a:ext cx="7016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概述：按照某种放置规则，将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块尺寸随机、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度旋转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的矩形木板放入某个正方形区域内，求外接矩形面积最小的木板放置方案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默认放得下）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1071220" y="4305083"/>
            <a:ext cx="7016829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放置规则：从左往右，从上到下，最高水平线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正方形区域：120*120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0726" y="1138046"/>
            <a:ext cx="208734" cy="138347"/>
            <a:chOff x="9482595" y="2565731"/>
            <a:chExt cx="278384" cy="184511"/>
          </a:xfrm>
        </p:grpSpPr>
        <p:sp>
          <p:nvSpPr>
            <p:cNvPr id="49" name="椭圆 48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87450" y="1924050"/>
          <a:ext cx="5572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297180">
                <a:tc rowSpan="5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5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rot="5400000">
            <a:off x="3492500" y="-755650"/>
            <a:ext cx="264160" cy="4874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827405" y="1924050"/>
            <a:ext cx="215900" cy="173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3420" y="1321435"/>
            <a:ext cx="1480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最大长度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29260" y="2571750"/>
            <a:ext cx="39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最大宽度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542925"/>
            <a:ext cx="3555365" cy="4449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木板数据结构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typedef struct Plank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plank_Id;   //木板序号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x = 0;      //左上角x坐标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y = 0;      //左上角y坐标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length = 0; //长度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width = 0;  //宽度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426" y="3585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99159" y="3596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3151" y="3866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84202" y="3768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0727" y="397716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vector&lt;Plank&gt; Planks;         //木板数组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生成木板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//生成木板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Generate_Planks()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 p;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p.plank_Id = i;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p.length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p.width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Planks.push_back(p);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printPlanks();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4185"/>
            <a:ext cx="3429000" cy="1455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individual(N)={3,4,0,-1,2,-5}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046" y="3204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1006779" y="3215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种群和种群大小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771" y="3485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91822" y="3387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8347" y="3596160"/>
            <a:ext cx="640726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 PopSize=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            //种群大小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vector&lt;vector&lt;int&gt;&gt; PopMain;  //种群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551" y="1945096"/>
            <a:ext cx="394805" cy="355962"/>
            <a:chOff x="5424755" y="1340768"/>
            <a:chExt cx="670560" cy="60458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2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983284" y="195572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7276" y="222568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268327" y="2127888"/>
            <a:ext cx="193989" cy="17490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34" name="TextBox 103"/>
          <p:cNvSpPr txBox="1"/>
          <p:nvPr/>
        </p:nvSpPr>
        <p:spPr>
          <a:xfrm>
            <a:off x="964852" y="233632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个绝对值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的且绝对值各不相同的整数组成的随机序列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生成种群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//生成主种群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Generate_PopMain()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srand(int(time(0)));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cout &lt;&lt; "Population:"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t = 0; t &lt; PopSize; t++)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vector&lt;int&gt; vec = Generate_Individual();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PopMain.push_back(vec);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cout &lt;&lt; "Pop" &lt;&lt; t &lt;&lt; ":"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printIndividual(vec);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71525"/>
            <a:ext cx="3665220" cy="412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1bfd0845-9b42-4c4b-9e31-7cac5e58ae68}"/>
  <p:tag name="TABLE_ENDDRAG_ORIGIN_RECT" val="438*150"/>
  <p:tag name="TABLE_ENDDRAG_RECT" val="173*172*438*1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演示</Application>
  <PresentationFormat>全屏显示(16:9)</PresentationFormat>
  <Paragraphs>230</Paragraphs>
  <Slides>14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方正兰亭黑简体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自然笑</cp:lastModifiedBy>
  <cp:revision>336</cp:revision>
  <dcterms:created xsi:type="dcterms:W3CDTF">2015-11-26T04:19:00Z</dcterms:created>
  <dcterms:modified xsi:type="dcterms:W3CDTF">2022-04-25T08:05:52Z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852078CE97984E8D9F10A27FDF642853</vt:lpwstr>
  </property>
</Properties>
</file>