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850" r:id="rId2"/>
    <p:sldMasterId id="2147483874" r:id="rId3"/>
  </p:sldMasterIdLst>
  <p:sldIdLst>
    <p:sldId id="264" r:id="rId4"/>
    <p:sldId id="263" r:id="rId5"/>
    <p:sldId id="262" r:id="rId6"/>
    <p:sldId id="265" r:id="rId7"/>
    <p:sldId id="266" r:id="rId8"/>
    <p:sldId id="267" r:id="rId9"/>
    <p:sldId id="268" r:id="rId10"/>
    <p:sldId id="270" r:id="rId11"/>
    <p:sldId id="269" r:id="rId12"/>
    <p:sldId id="273" r:id="rId13"/>
    <p:sldId id="272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19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9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74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19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13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614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28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6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458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32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032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09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12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662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142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256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46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796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80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2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5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301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732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936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835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47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24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0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8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13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3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E98FA7-300A-4894-85AD-0304EC243019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8BA9-4B3B-4833-8BC9-BB1B94C36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70" y="914400"/>
            <a:ext cx="4034576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Projeto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>
                <a:solidFill>
                  <a:srgbClr val="FFFFFF"/>
                </a:solidFill>
              </a:rPr>
              <a:t>Telecomunicações</a:t>
            </a:r>
            <a:r>
              <a:rPr lang="en-US" sz="4000" dirty="0">
                <a:solidFill>
                  <a:srgbClr val="FFFFFF"/>
                </a:solidFill>
              </a:rPr>
              <a:t> e </a:t>
            </a:r>
            <a:r>
              <a:rPr lang="en-US" sz="4000" dirty="0" err="1">
                <a:solidFill>
                  <a:srgbClr val="FFFFFF"/>
                </a:solidFill>
              </a:rPr>
              <a:t>Informática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F8FE95C-3E62-4F66-BCCA-88599B45BC1D}"/>
              </a:ext>
            </a:extLst>
          </p:cNvPr>
          <p:cNvSpPr txBox="1">
            <a:spLocks/>
          </p:cNvSpPr>
          <p:nvPr/>
        </p:nvSpPr>
        <p:spPr>
          <a:xfrm>
            <a:off x="4632158" y="2333663"/>
            <a:ext cx="6889930" cy="17754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000" dirty="0"/>
              <a:t>Fase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A6D9C1-08FA-4F56-8CC9-29854ACB1825}"/>
              </a:ext>
            </a:extLst>
          </p:cNvPr>
          <p:cNvSpPr txBox="1"/>
          <p:nvPr/>
        </p:nvSpPr>
        <p:spPr>
          <a:xfrm>
            <a:off x="8886979" y="5242557"/>
            <a:ext cx="282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Grupo:</a:t>
            </a:r>
          </a:p>
          <a:p>
            <a:r>
              <a:rPr lang="pt-PT" dirty="0"/>
              <a:t>Pedro Dourado A77973</a:t>
            </a:r>
          </a:p>
          <a:p>
            <a:r>
              <a:rPr lang="pt-PT" dirty="0"/>
              <a:t>André Machado A75363</a:t>
            </a:r>
          </a:p>
          <a:p>
            <a:r>
              <a:rPr lang="pt-PT" dirty="0"/>
              <a:t>Ana Azevedo A77709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FB20A7E-06DD-4267-B521-E5B1C1AE7C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21" y="118108"/>
            <a:ext cx="2286000" cy="1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14C401-736C-4AA7-8CB0-B33B943B2F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87"/>
          <a:stretch/>
        </p:blipFill>
        <p:spPr bwMode="auto">
          <a:xfrm>
            <a:off x="5304155" y="1581150"/>
            <a:ext cx="6049645" cy="3132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83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2589CA-924C-4149-8913-1C743104B4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55" y="963877"/>
            <a:ext cx="5374640" cy="4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C4FD70-D313-4C5B-818E-A52376E38A81}"/>
              </a:ext>
            </a:extLst>
          </p:cNvPr>
          <p:cNvPicPr/>
          <p:nvPr/>
        </p:nvPicPr>
        <p:blipFill rotWithShape="1">
          <a:blip r:embed="rId2"/>
          <a:srcRect t="-1" b="41603"/>
          <a:stretch/>
        </p:blipFill>
        <p:spPr bwMode="auto">
          <a:xfrm>
            <a:off x="5186079" y="1524000"/>
            <a:ext cx="6567771" cy="3612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693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1D1B3D-6D64-4FAF-834E-548062B18D4F}"/>
              </a:ext>
            </a:extLst>
          </p:cNvPr>
          <p:cNvPicPr/>
          <p:nvPr/>
        </p:nvPicPr>
        <p:blipFill rotWithShape="1">
          <a:blip r:embed="rId2"/>
          <a:srcRect b="44561"/>
          <a:stretch/>
        </p:blipFill>
        <p:spPr bwMode="auto">
          <a:xfrm>
            <a:off x="5200401" y="1585328"/>
            <a:ext cx="6654715" cy="3651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83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apresentação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Arquitetura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Requisitos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Algoritmo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de dados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das </a:t>
            </a:r>
            <a:r>
              <a:rPr lang="en-US" dirty="0" err="1">
                <a:solidFill>
                  <a:schemeClr val="tx1"/>
                </a:solidFill>
              </a:rPr>
              <a:t>aplicações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Segurança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Arquitetura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E8737C5-76DF-4BEA-A9F7-0F4D113809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47422"/>
            <a:ext cx="6553545" cy="45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Requisitos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544" y="2537701"/>
            <a:ext cx="6377769" cy="35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Donos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Utilizadores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Pedido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permissão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dono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544" y="2806984"/>
            <a:ext cx="6377769" cy="2864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Recolha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amostras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Média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desvio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padrão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RP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Envio</a:t>
            </a:r>
            <a:r>
              <a:rPr lang="en-US" dirty="0">
                <a:solidFill>
                  <a:schemeClr val="tx1"/>
                </a:solidFill>
              </a:rPr>
              <a:t> para o </a:t>
            </a:r>
            <a:r>
              <a:rPr lang="en-US" dirty="0" err="1">
                <a:solidFill>
                  <a:schemeClr val="tx1"/>
                </a:solidFill>
              </a:rPr>
              <a:t>servidor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5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Modelo</a:t>
            </a:r>
            <a:r>
              <a:rPr lang="en-US" sz="4000" dirty="0">
                <a:solidFill>
                  <a:srgbClr val="FFFFFF"/>
                </a:solidFill>
              </a:rPr>
              <a:t> de dados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EC0FB3-6364-4F55-82D6-AC0B80DDB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12" y="914400"/>
            <a:ext cx="7449087" cy="48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Aplicação</a:t>
            </a:r>
            <a:r>
              <a:rPr lang="en-US" sz="4000" dirty="0">
                <a:solidFill>
                  <a:srgbClr val="FFFFFF"/>
                </a:solidFill>
              </a:rPr>
              <a:t> Android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 descr="C:\Users\Ana\Desktop\Page_1.png">
            <a:extLst>
              <a:ext uri="{FF2B5EF4-FFF2-40B4-BE49-F238E27FC236}">
                <a16:creationId xmlns:a16="http://schemas.microsoft.com/office/drawing/2014/main" id="{035A130E-7857-40BB-85AE-39C4AF8F34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19" y="963878"/>
            <a:ext cx="2558414" cy="435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https://s3.amazonaws.com/assets.mockflow.com/app/wireframepro/company/Cf9c59164483049a1a4600a44e6561d9f/projects/M59494569266f1215093e98174935dab71539768652970/pages/Da444c10e024a4bbaebd8fa9d2e7208fc/image/Da444c10e024a4bbaebd8fa9d2e7208fc.png">
            <a:extLst>
              <a:ext uri="{FF2B5EF4-FFF2-40B4-BE49-F238E27FC236}">
                <a16:creationId xmlns:a16="http://schemas.microsoft.com/office/drawing/2014/main" id="{A9BDC275-948D-47D3-A56A-F975DF9BD7C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r="5357" b="10099"/>
          <a:stretch/>
        </p:blipFill>
        <p:spPr bwMode="auto">
          <a:xfrm>
            <a:off x="8871425" y="914400"/>
            <a:ext cx="2558415" cy="43522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76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Aplicação</a:t>
            </a:r>
            <a:r>
              <a:rPr lang="en-US" sz="4000" dirty="0">
                <a:solidFill>
                  <a:srgbClr val="FFFFFF"/>
                </a:solidFill>
              </a:rPr>
              <a:t> Android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Imagem 8" descr="https://s3.amazonaws.com/assets.mockflow.com/app/wireframepro/company/Cf9c59164483049a1a4600a44e6561d9f/projects/M59494569266f1215093e98174935dab71539768652970/pages/D6018977a1156cbe9374b153b83098a6d/image/D6018977a1156cbe9374b153b83098a6d.png">
            <a:extLst>
              <a:ext uri="{FF2B5EF4-FFF2-40B4-BE49-F238E27FC236}">
                <a16:creationId xmlns:a16="http://schemas.microsoft.com/office/drawing/2014/main" id="{2BFE2C4F-B817-4408-9731-157A6FB229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2" t="341" r="5188" b="11156"/>
          <a:stretch/>
        </p:blipFill>
        <p:spPr bwMode="auto">
          <a:xfrm>
            <a:off x="9006340" y="839153"/>
            <a:ext cx="2654300" cy="4741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 descr="https://s3.amazonaws.com/assets.mockflow.com/app/wireframepro/company/Cc2d3d665c2e946f38a23f7c078fb16a9/projects/M311e97ab6a358f08b43b787f5bfbee501539853446674/pages/68381c80ce3e4ef184d1f469c0406a9d/image/68381c80ce3e4ef184d1f469c0406a9d.png">
            <a:extLst>
              <a:ext uri="{FF2B5EF4-FFF2-40B4-BE49-F238E27FC236}">
                <a16:creationId xmlns:a16="http://schemas.microsoft.com/office/drawing/2014/main" id="{E6CCFE80-E009-4CD5-A357-4C6F0826180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t="-2" r="7486" b="18872"/>
          <a:stretch/>
        </p:blipFill>
        <p:spPr bwMode="auto">
          <a:xfrm>
            <a:off x="5265210" y="839153"/>
            <a:ext cx="2736850" cy="4805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326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B267-A1E8-455B-AFB4-173F7A6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DE5C6704-9342-43A0-9DE1-A57D18BD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CFF3D9-3F36-4A94-BD2D-AE01B3A35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2919" y="914400"/>
            <a:ext cx="5746115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81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</Words>
  <Application>Microsoft Office PowerPoint</Application>
  <PresentationFormat>Ecrã Panorâmico</PresentationFormat>
  <Paragraphs>41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Projeto de Telecomunicações e Informática</vt:lpstr>
      <vt:lpstr>Tópicos apresentação</vt:lpstr>
      <vt:lpstr>Arquitetura</vt:lpstr>
      <vt:lpstr>Requisitos</vt:lpstr>
      <vt:lpstr>Algoritmo</vt:lpstr>
      <vt:lpstr>Modelo de dados</vt:lpstr>
      <vt:lpstr>Aplicação Android</vt:lpstr>
      <vt:lpstr>Aplicação Android</vt:lpstr>
      <vt:lpstr>Aplicação Web</vt:lpstr>
      <vt:lpstr>Aplicação Web</vt:lpstr>
      <vt:lpstr>Aplicação Web</vt:lpstr>
      <vt:lpstr>Aplicação Web</vt:lpstr>
      <vt:lpstr>Aplicação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1</dc:title>
  <dc:creator>Pedro Dourado</dc:creator>
  <cp:lastModifiedBy>Pedro Dourado</cp:lastModifiedBy>
  <cp:revision>9</cp:revision>
  <dcterms:created xsi:type="dcterms:W3CDTF">2018-10-25T11:14:47Z</dcterms:created>
  <dcterms:modified xsi:type="dcterms:W3CDTF">2018-10-25T14:24:52Z</dcterms:modified>
</cp:coreProperties>
</file>