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Montserrat Black"/>
      <p:bold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Bebas Neu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Black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BebasNeu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Black-bold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734a882cf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734a882cf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56e698cb0c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56e698cb0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579b1836b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579b1836b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56e698cb0c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56e698cb0c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57312613c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57312613c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9067fc0f7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29067fc0f7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56e698cb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56e698cb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56e698cb0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56e698cb0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9067fc0f7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9067fc0f7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9067fc0f7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9067fc0f7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56e698cb0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56e698cb0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9067fc0f7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9067fc0f7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9067fc0f7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9067fc0f7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9067fc0f7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9067fc0f7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 flipH="1">
            <a:off x="1055100" y="1256688"/>
            <a:ext cx="7033800" cy="21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 flipH="1">
            <a:off x="2307600" y="3521113"/>
            <a:ext cx="45288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/>
          <p:nvPr>
            <p:ph hasCustomPrompt="1" type="title"/>
          </p:nvPr>
        </p:nvSpPr>
        <p:spPr>
          <a:xfrm>
            <a:off x="1284000" y="1707525"/>
            <a:ext cx="6576000" cy="15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38" name="Google Shape;338;p11"/>
          <p:cNvSpPr txBox="1"/>
          <p:nvPr>
            <p:ph idx="1" type="subTitle"/>
          </p:nvPr>
        </p:nvSpPr>
        <p:spPr>
          <a:xfrm>
            <a:off x="1284000" y="3259075"/>
            <a:ext cx="65760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339" name="Google Shape;339;p11"/>
          <p:cNvGrpSpPr/>
          <p:nvPr/>
        </p:nvGrpSpPr>
        <p:grpSpPr>
          <a:xfrm rot="10800000">
            <a:off x="4305914" y="3662226"/>
            <a:ext cx="5036265" cy="4113315"/>
            <a:chOff x="4780389" y="2513201"/>
            <a:chExt cx="5036265" cy="4113315"/>
          </a:xfrm>
        </p:grpSpPr>
        <p:grpSp>
          <p:nvGrpSpPr>
            <p:cNvPr id="340" name="Google Shape;340;p11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341" name="Google Shape;341;p11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rect b="b" l="l" r="r" t="t"/>
                <a:pathLst>
                  <a:path extrusionOk="0" h="2282" w="2283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2" name="Google Shape;342;p11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343" name="Google Shape;343;p11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344" name="Google Shape;344;p11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5" name="Google Shape;345;p11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6" name="Google Shape;346;p11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7" name="Google Shape;347;p11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8" name="Google Shape;348;p11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9" name="Google Shape;349;p11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0" name="Google Shape;350;p11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rect b="b" l="l" r="r" t="t"/>
                    <a:pathLst>
                      <a:path extrusionOk="0" fill="none" h="28844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1" name="Google Shape;351;p11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2" name="Google Shape;352;p11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rect b="b" l="l" r="r" t="t"/>
                    <a:pathLst>
                      <a:path extrusionOk="0" fill="none" h="28845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3" name="Google Shape;353;p11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4" name="Google Shape;354;p11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5" name="Google Shape;355;p11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6" name="Google Shape;356;p11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7" name="Google Shape;357;p11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8" name="Google Shape;358;p11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9" name="Google Shape;359;p11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0" name="Google Shape;360;p11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1" name="Google Shape;361;p11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2" name="Google Shape;362;p11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3" name="Google Shape;363;p11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rect b="b" l="l" r="r" t="t"/>
                    <a:pathLst>
                      <a:path extrusionOk="0" fill="none" h="28846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4" name="Google Shape;364;p11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5" name="Google Shape;365;p11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6" name="Google Shape;366;p11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7" name="Google Shape;367;p11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8" name="Google Shape;368;p11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9" name="Google Shape;369;p11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0" name="Google Shape;370;p11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1" name="Google Shape;371;p11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372" name="Google Shape;372;p11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11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" name="Google Shape;374;p11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" name="Google Shape;375;p11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rect b="b" l="l" r="r" t="t"/>
                  <a:pathLst>
                    <a:path extrusionOk="0" h="2282" w="2282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" name="Google Shape;376;p11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" name="Google Shape;377;p11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" name="Google Shape;378;p11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" name="Google Shape;379;p11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80" name="Google Shape;380;p11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rect b="b" l="l" r="r" t="t"/>
              <a:pathLst>
                <a:path extrusionOk="0" h="2283" w="2281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1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rect b="b" l="l" r="r" t="t"/>
              <a:pathLst>
                <a:path extrusionOk="0" h="2283" w="2283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1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" name="Google Shape;383;p11"/>
          <p:cNvGrpSpPr/>
          <p:nvPr/>
        </p:nvGrpSpPr>
        <p:grpSpPr>
          <a:xfrm>
            <a:off x="-128336" y="-2516262"/>
            <a:ext cx="5036265" cy="4113315"/>
            <a:chOff x="4780389" y="2513201"/>
            <a:chExt cx="5036265" cy="4113315"/>
          </a:xfrm>
        </p:grpSpPr>
        <p:grpSp>
          <p:nvGrpSpPr>
            <p:cNvPr id="384" name="Google Shape;384;p11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385" name="Google Shape;385;p11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rect b="b" l="l" r="r" t="t"/>
                <a:pathLst>
                  <a:path extrusionOk="0" h="2282" w="2283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6" name="Google Shape;386;p11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387" name="Google Shape;387;p11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388" name="Google Shape;388;p11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9" name="Google Shape;389;p11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0" name="Google Shape;390;p11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1" name="Google Shape;391;p11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2" name="Google Shape;392;p11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3" name="Google Shape;393;p11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4" name="Google Shape;394;p11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rect b="b" l="l" r="r" t="t"/>
                    <a:pathLst>
                      <a:path extrusionOk="0" fill="none" h="28844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5" name="Google Shape;395;p11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6" name="Google Shape;396;p11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rect b="b" l="l" r="r" t="t"/>
                    <a:pathLst>
                      <a:path extrusionOk="0" fill="none" h="28845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7" name="Google Shape;397;p11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8" name="Google Shape;398;p11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9" name="Google Shape;399;p11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0" name="Google Shape;400;p11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1" name="Google Shape;401;p11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2" name="Google Shape;402;p11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3" name="Google Shape;403;p11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4" name="Google Shape;404;p11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5" name="Google Shape;405;p11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6" name="Google Shape;406;p11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7" name="Google Shape;407;p11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rect b="b" l="l" r="r" t="t"/>
                    <a:pathLst>
                      <a:path extrusionOk="0" fill="none" h="28846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8" name="Google Shape;408;p11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9" name="Google Shape;409;p11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0" name="Google Shape;410;p11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1" name="Google Shape;411;p11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2" name="Google Shape;412;p11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3" name="Google Shape;413;p11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4" name="Google Shape;414;p11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5" name="Google Shape;415;p11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16" name="Google Shape;416;p11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" name="Google Shape;417;p11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" name="Google Shape;418;p11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" name="Google Shape;419;p11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rect b="b" l="l" r="r" t="t"/>
                  <a:pathLst>
                    <a:path extrusionOk="0" h="2282" w="2282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" name="Google Shape;420;p11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" name="Google Shape;421;p11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" name="Google Shape;422;p11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" name="Google Shape;423;p11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424" name="Google Shape;424;p11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rect b="b" l="l" r="r" t="t"/>
              <a:pathLst>
                <a:path extrusionOk="0" h="2283" w="2281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1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rect b="b" l="l" r="r" t="t"/>
              <a:pathLst>
                <a:path extrusionOk="0" h="2283" w="2283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1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20000" y="2384238"/>
            <a:ext cx="73518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720000" y="1496250"/>
            <a:ext cx="13818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720000" y="3272250"/>
            <a:ext cx="506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" name="Google Shape;15;p3"/>
          <p:cNvGrpSpPr/>
          <p:nvPr/>
        </p:nvGrpSpPr>
        <p:grpSpPr>
          <a:xfrm>
            <a:off x="5175689" y="2774776"/>
            <a:ext cx="5036265" cy="4113315"/>
            <a:chOff x="4780389" y="2513201"/>
            <a:chExt cx="5036265" cy="4113315"/>
          </a:xfrm>
        </p:grpSpPr>
        <p:grpSp>
          <p:nvGrpSpPr>
            <p:cNvPr id="16" name="Google Shape;16;p3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7" name="Google Shape;17;p3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rect b="b" l="l" r="r" t="t"/>
                <a:pathLst>
                  <a:path extrusionOk="0" h="2282" w="2283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8" name="Google Shape;18;p3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9" name="Google Shape;19;p3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20" name="Google Shape;20;p3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" name="Google Shape;21;p3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" name="Google Shape;22;p3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" name="Google Shape;23;p3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" name="Google Shape;24;p3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" name="Google Shape;25;p3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" name="Google Shape;26;p3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rect b="b" l="l" r="r" t="t"/>
                    <a:pathLst>
                      <a:path extrusionOk="0" fill="none" h="28844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" name="Google Shape;27;p3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" name="Google Shape;28;p3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rect b="b" l="l" r="r" t="t"/>
                    <a:pathLst>
                      <a:path extrusionOk="0" fill="none" h="28845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" name="Google Shape;29;p3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" name="Google Shape;30;p3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" name="Google Shape;31;p3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" name="Google Shape;32;p3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" name="Google Shape;33;p3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" name="Google Shape;34;p3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" name="Google Shape;35;p3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" name="Google Shape;36;p3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" name="Google Shape;37;p3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" name="Google Shape;38;p3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" name="Google Shape;39;p3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rect b="b" l="l" r="r" t="t"/>
                    <a:pathLst>
                      <a:path extrusionOk="0" fill="none" h="28846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" name="Google Shape;40;p3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" name="Google Shape;41;p3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" name="Google Shape;42;p3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" name="Google Shape;43;p3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" name="Google Shape;44;p3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" name="Google Shape;45;p3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" name="Google Shape;46;p3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" name="Google Shape;47;p3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8" name="Google Shape;48;p3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" name="Google Shape;49;p3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" name="Google Shape;50;p3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" name="Google Shape;51;p3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rect b="b" l="l" r="r" t="t"/>
                  <a:pathLst>
                    <a:path extrusionOk="0" h="2282" w="2282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" name="Google Shape;52;p3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" name="Google Shape;53;p3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" name="Google Shape;54;p3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" name="Google Shape;55;p3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56" name="Google Shape;56;p3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rect b="b" l="l" r="r" t="t"/>
              <a:pathLst>
                <a:path extrusionOk="0" h="2283" w="2281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rect b="b" l="l" r="r" t="t"/>
              <a:pathLst>
                <a:path extrusionOk="0" h="2283" w="2283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" name="Google Shape;59;p3"/>
          <p:cNvGrpSpPr/>
          <p:nvPr/>
        </p:nvGrpSpPr>
        <p:grpSpPr>
          <a:xfrm>
            <a:off x="2951589" y="-2707787"/>
            <a:ext cx="5036265" cy="4113315"/>
            <a:chOff x="4780389" y="2513201"/>
            <a:chExt cx="5036265" cy="4113315"/>
          </a:xfrm>
        </p:grpSpPr>
        <p:grpSp>
          <p:nvGrpSpPr>
            <p:cNvPr id="60" name="Google Shape;60;p3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61" name="Google Shape;61;p3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rect b="b" l="l" r="r" t="t"/>
                <a:pathLst>
                  <a:path extrusionOk="0" h="2282" w="2283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2" name="Google Shape;62;p3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63" name="Google Shape;63;p3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64" name="Google Shape;64;p3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" name="Google Shape;65;p3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6" name="Google Shape;66;p3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" name="Google Shape;67;p3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" name="Google Shape;68;p3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9" name="Google Shape;69;p3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0" name="Google Shape;70;p3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rect b="b" l="l" r="r" t="t"/>
                    <a:pathLst>
                      <a:path extrusionOk="0" fill="none" h="28844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1" name="Google Shape;71;p3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2" name="Google Shape;72;p3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rect b="b" l="l" r="r" t="t"/>
                    <a:pathLst>
                      <a:path extrusionOk="0" fill="none" h="28845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3" name="Google Shape;73;p3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4" name="Google Shape;74;p3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5" name="Google Shape;75;p3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6" name="Google Shape;76;p3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" name="Google Shape;77;p3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" name="Google Shape;78;p3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" name="Google Shape;79;p3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" name="Google Shape;80;p3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1" name="Google Shape;81;p3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" name="Google Shape;82;p3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" name="Google Shape;83;p3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rect b="b" l="l" r="r" t="t"/>
                    <a:pathLst>
                      <a:path extrusionOk="0" fill="none" h="28846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4" name="Google Shape;84;p3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5" name="Google Shape;85;p3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6" name="Google Shape;86;p3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7" name="Google Shape;87;p3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8" name="Google Shape;88;p3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9" name="Google Shape;89;p3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0" name="Google Shape;90;p3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" name="Google Shape;91;p3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92" name="Google Shape;92;p3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" name="Google Shape;93;p3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" name="Google Shape;94;p3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" name="Google Shape;95;p3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rect b="b" l="l" r="r" t="t"/>
                  <a:pathLst>
                    <a:path extrusionOk="0" h="2282" w="2282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" name="Google Shape;96;p3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" name="Google Shape;97;p3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" name="Google Shape;98;p3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" name="Google Shape;99;p3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0" name="Google Shape;100;p3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rect b="b" l="l" r="r" t="t"/>
              <a:pathLst>
                <a:path extrusionOk="0" h="2283" w="2281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rect b="b" l="l" r="r" t="t"/>
              <a:pathLst>
                <a:path extrusionOk="0" h="2283" w="2283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720000" y="539500"/>
            <a:ext cx="7704000" cy="10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720000" y="1660600"/>
            <a:ext cx="7704000" cy="22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Light"/>
              <a:buChar char="◆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8" name="Google Shape;108;p5"/>
          <p:cNvSpPr txBox="1"/>
          <p:nvPr>
            <p:ph idx="1" type="subTitle"/>
          </p:nvPr>
        </p:nvSpPr>
        <p:spPr>
          <a:xfrm>
            <a:off x="5055188" y="3185018"/>
            <a:ext cx="2505600" cy="11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9" name="Google Shape;109;p5"/>
          <p:cNvSpPr txBox="1"/>
          <p:nvPr>
            <p:ph idx="2" type="subTitle"/>
          </p:nvPr>
        </p:nvSpPr>
        <p:spPr>
          <a:xfrm>
            <a:off x="1583213" y="3184997"/>
            <a:ext cx="2505600" cy="11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0" name="Google Shape;110;p5"/>
          <p:cNvSpPr txBox="1"/>
          <p:nvPr>
            <p:ph idx="3" type="subTitle"/>
          </p:nvPr>
        </p:nvSpPr>
        <p:spPr>
          <a:xfrm>
            <a:off x="5055188" y="2727841"/>
            <a:ext cx="25056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1" name="Google Shape;111;p5"/>
          <p:cNvSpPr txBox="1"/>
          <p:nvPr>
            <p:ph idx="4" type="subTitle"/>
          </p:nvPr>
        </p:nvSpPr>
        <p:spPr>
          <a:xfrm>
            <a:off x="1583213" y="2727841"/>
            <a:ext cx="25056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12" name="Google Shape;112;p5"/>
          <p:cNvGrpSpPr/>
          <p:nvPr/>
        </p:nvGrpSpPr>
        <p:grpSpPr>
          <a:xfrm>
            <a:off x="7421542" y="-507956"/>
            <a:ext cx="2532725" cy="1881750"/>
            <a:chOff x="7221517" y="-507956"/>
            <a:chExt cx="2532725" cy="1881750"/>
          </a:xfrm>
        </p:grpSpPr>
        <p:sp>
          <p:nvSpPr>
            <p:cNvPr id="113" name="Google Shape;113;p5"/>
            <p:cNvSpPr/>
            <p:nvPr/>
          </p:nvSpPr>
          <p:spPr>
            <a:xfrm flipH="1" rot="-157512">
              <a:off x="8467712" y="4798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 flipH="1" rot="-157512">
              <a:off x="8489459" y="-461709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 flipH="1" rot="-157512">
              <a:off x="7863600" y="-477589"/>
              <a:ext cx="650167" cy="721114"/>
            </a:xfrm>
            <a:custGeom>
              <a:rect b="b" l="l" r="r" t="t"/>
              <a:pathLst>
                <a:path extrusionOk="0" fill="none" h="28846" w="26008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 flipH="1" rot="-157512">
              <a:off x="7237690" y="-493444"/>
              <a:ext cx="650217" cy="721114"/>
            </a:xfrm>
            <a:custGeom>
              <a:rect b="b" l="l" r="r" t="t"/>
              <a:pathLst>
                <a:path extrusionOk="0" fill="none" h="28846" w="2601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 flipH="1" rot="-157512">
              <a:off x="8788681" y="88254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 flipH="1" rot="-157512">
              <a:off x="8162796" y="72374"/>
              <a:ext cx="650192" cy="721114"/>
            </a:xfrm>
            <a:custGeom>
              <a:rect b="b" l="l" r="r" t="t"/>
              <a:pathLst>
                <a:path extrusionOk="0" fill="none" h="28846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 flipH="1" rot="-157512">
              <a:off x="9087877" y="638193"/>
              <a:ext cx="650192" cy="721089"/>
            </a:xfrm>
            <a:custGeom>
              <a:rect b="b" l="l" r="r" t="t"/>
              <a:pathLst>
                <a:path extrusionOk="0" fill="none" h="28845" w="26009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 flipH="1" rot="-157512">
              <a:off x="7525463" y="193693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 flipH="1" rot="-157512">
              <a:off x="9076066" y="781639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 flipH="1" rot="-157512">
              <a:off x="9692804" y="115886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" name="Google Shape;123;p5"/>
          <p:cNvGrpSpPr/>
          <p:nvPr/>
        </p:nvGrpSpPr>
        <p:grpSpPr>
          <a:xfrm>
            <a:off x="-884258" y="4092619"/>
            <a:ext cx="2532725" cy="1881750"/>
            <a:chOff x="7221517" y="-507956"/>
            <a:chExt cx="2532725" cy="1881750"/>
          </a:xfrm>
        </p:grpSpPr>
        <p:sp>
          <p:nvSpPr>
            <p:cNvPr id="124" name="Google Shape;124;p5"/>
            <p:cNvSpPr/>
            <p:nvPr/>
          </p:nvSpPr>
          <p:spPr>
            <a:xfrm flipH="1" rot="-157512">
              <a:off x="8467712" y="4798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 flipH="1" rot="-157512">
              <a:off x="8489459" y="-461709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 flipH="1" rot="-157512">
              <a:off x="7863600" y="-477589"/>
              <a:ext cx="650167" cy="721114"/>
            </a:xfrm>
            <a:custGeom>
              <a:rect b="b" l="l" r="r" t="t"/>
              <a:pathLst>
                <a:path extrusionOk="0" fill="none" h="28846" w="26008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 flipH="1" rot="-157512">
              <a:off x="7237690" y="-493444"/>
              <a:ext cx="650217" cy="721114"/>
            </a:xfrm>
            <a:custGeom>
              <a:rect b="b" l="l" r="r" t="t"/>
              <a:pathLst>
                <a:path extrusionOk="0" fill="none" h="28846" w="2601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 flipH="1" rot="-157512">
              <a:off x="8788681" y="88254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 flipH="1" rot="-157512">
              <a:off x="8162796" y="72374"/>
              <a:ext cx="650192" cy="721114"/>
            </a:xfrm>
            <a:custGeom>
              <a:rect b="b" l="l" r="r" t="t"/>
              <a:pathLst>
                <a:path extrusionOk="0" fill="none" h="28846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 flipH="1" rot="-157512">
              <a:off x="9087877" y="638193"/>
              <a:ext cx="650192" cy="721089"/>
            </a:xfrm>
            <a:custGeom>
              <a:rect b="b" l="l" r="r" t="t"/>
              <a:pathLst>
                <a:path extrusionOk="0" fill="none" h="28845" w="26009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 flipH="1" rot="-157512">
              <a:off x="7525463" y="193693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 flipH="1" rot="-157512">
              <a:off x="9076066" y="781639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 flipH="1" rot="-157512">
              <a:off x="9692804" y="115886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4135975" y="1757900"/>
            <a:ext cx="4294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8" name="Google Shape;138;p7"/>
          <p:cNvSpPr txBox="1"/>
          <p:nvPr>
            <p:ph idx="1" type="subTitle"/>
          </p:nvPr>
        </p:nvSpPr>
        <p:spPr>
          <a:xfrm>
            <a:off x="4135975" y="2330600"/>
            <a:ext cx="4294800" cy="12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39" name="Google Shape;139;p7"/>
          <p:cNvGrpSpPr/>
          <p:nvPr/>
        </p:nvGrpSpPr>
        <p:grpSpPr>
          <a:xfrm>
            <a:off x="5478864" y="2056701"/>
            <a:ext cx="5036265" cy="4113315"/>
            <a:chOff x="4780389" y="2513201"/>
            <a:chExt cx="5036265" cy="4113315"/>
          </a:xfrm>
        </p:grpSpPr>
        <p:grpSp>
          <p:nvGrpSpPr>
            <p:cNvPr id="140" name="Google Shape;140;p7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41" name="Google Shape;141;p7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rect b="b" l="l" r="r" t="t"/>
                <a:pathLst>
                  <a:path extrusionOk="0" h="2282" w="2283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2" name="Google Shape;142;p7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43" name="Google Shape;143;p7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44" name="Google Shape;144;p7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5" name="Google Shape;145;p7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6" name="Google Shape;146;p7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7" name="Google Shape;147;p7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8" name="Google Shape;148;p7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9" name="Google Shape;149;p7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0" name="Google Shape;150;p7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rect b="b" l="l" r="r" t="t"/>
                    <a:pathLst>
                      <a:path extrusionOk="0" fill="none" h="28844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1" name="Google Shape;151;p7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2" name="Google Shape;152;p7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rect b="b" l="l" r="r" t="t"/>
                    <a:pathLst>
                      <a:path extrusionOk="0" fill="none" h="28845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3" name="Google Shape;153;p7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4" name="Google Shape;154;p7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5" name="Google Shape;155;p7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6" name="Google Shape;156;p7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7" name="Google Shape;157;p7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" name="Google Shape;158;p7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9" name="Google Shape;159;p7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0" name="Google Shape;160;p7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1" name="Google Shape;161;p7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2" name="Google Shape;162;p7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3" name="Google Shape;163;p7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rect b="b" l="l" r="r" t="t"/>
                    <a:pathLst>
                      <a:path extrusionOk="0" fill="none" h="28846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4" name="Google Shape;164;p7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5" name="Google Shape;165;p7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6" name="Google Shape;166;p7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7" name="Google Shape;167;p7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8" name="Google Shape;168;p7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9" name="Google Shape;169;p7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0" name="Google Shape;170;p7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1" name="Google Shape;171;p7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72" name="Google Shape;172;p7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" name="Google Shape;173;p7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" name="Google Shape;174;p7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" name="Google Shape;175;p7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rect b="b" l="l" r="r" t="t"/>
                  <a:pathLst>
                    <a:path extrusionOk="0" h="2282" w="2282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" name="Google Shape;176;p7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" name="Google Shape;177;p7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" name="Google Shape;178;p7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" name="Google Shape;179;p7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80" name="Google Shape;180;p7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rect b="b" l="l" r="r" t="t"/>
              <a:pathLst>
                <a:path extrusionOk="0" h="2283" w="2281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rect b="b" l="l" r="r" t="t"/>
              <a:pathLst>
                <a:path extrusionOk="0" h="2283" w="2283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128336" y="-2516262"/>
            <a:ext cx="5036265" cy="4113315"/>
            <a:chOff x="4780389" y="2513201"/>
            <a:chExt cx="5036265" cy="4113315"/>
          </a:xfrm>
        </p:grpSpPr>
        <p:grpSp>
          <p:nvGrpSpPr>
            <p:cNvPr id="184" name="Google Shape;184;p7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85" name="Google Shape;185;p7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rect b="b" l="l" r="r" t="t"/>
                <a:pathLst>
                  <a:path extrusionOk="0" h="2282" w="2283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86" name="Google Shape;186;p7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87" name="Google Shape;187;p7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88" name="Google Shape;188;p7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9" name="Google Shape;189;p7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0" name="Google Shape;190;p7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1" name="Google Shape;191;p7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2" name="Google Shape;192;p7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3" name="Google Shape;193;p7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4" name="Google Shape;194;p7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rect b="b" l="l" r="r" t="t"/>
                    <a:pathLst>
                      <a:path extrusionOk="0" fill="none" h="28844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" name="Google Shape;195;p7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" name="Google Shape;196;p7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rect b="b" l="l" r="r" t="t"/>
                    <a:pathLst>
                      <a:path extrusionOk="0" fill="none" h="28845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7" name="Google Shape;197;p7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" name="Google Shape;198;p7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9" name="Google Shape;199;p7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0" name="Google Shape;200;p7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" name="Google Shape;201;p7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2" name="Google Shape;202;p7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3" name="Google Shape;203;p7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4" name="Google Shape;204;p7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5" name="Google Shape;205;p7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6" name="Google Shape;206;p7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7" name="Google Shape;207;p7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rect b="b" l="l" r="r" t="t"/>
                    <a:pathLst>
                      <a:path extrusionOk="0" fill="none" h="28846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8" name="Google Shape;208;p7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9" name="Google Shape;209;p7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0" name="Google Shape;210;p7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1" name="Google Shape;211;p7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2" name="Google Shape;212;p7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3" name="Google Shape;213;p7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4" name="Google Shape;214;p7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5" name="Google Shape;215;p7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16" name="Google Shape;216;p7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" name="Google Shape;217;p7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" name="Google Shape;218;p7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" name="Google Shape;219;p7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rect b="b" l="l" r="r" t="t"/>
                  <a:pathLst>
                    <a:path extrusionOk="0" h="2282" w="2282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" name="Google Shape;220;p7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" name="Google Shape;221;p7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" name="Google Shape;222;p7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" name="Google Shape;223;p7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24" name="Google Shape;224;p7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rect b="b" l="l" r="r" t="t"/>
              <a:pathLst>
                <a:path extrusionOk="0" h="2283" w="2281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rect b="b" l="l" r="r" t="t"/>
              <a:pathLst>
                <a:path extrusionOk="0" h="2283" w="2283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"/>
          <p:cNvSpPr txBox="1"/>
          <p:nvPr>
            <p:ph type="title"/>
          </p:nvPr>
        </p:nvSpPr>
        <p:spPr>
          <a:xfrm>
            <a:off x="943050" y="1307100"/>
            <a:ext cx="72579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29" name="Google Shape;229;p8"/>
          <p:cNvGrpSpPr/>
          <p:nvPr/>
        </p:nvGrpSpPr>
        <p:grpSpPr>
          <a:xfrm>
            <a:off x="5478864" y="2056701"/>
            <a:ext cx="5036265" cy="4113315"/>
            <a:chOff x="4780389" y="2513201"/>
            <a:chExt cx="5036265" cy="4113315"/>
          </a:xfrm>
        </p:grpSpPr>
        <p:grpSp>
          <p:nvGrpSpPr>
            <p:cNvPr id="230" name="Google Shape;230;p8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231" name="Google Shape;231;p8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rect b="b" l="l" r="r" t="t"/>
                <a:pathLst>
                  <a:path extrusionOk="0" h="2282" w="2283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32" name="Google Shape;232;p8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233" name="Google Shape;233;p8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234" name="Google Shape;234;p8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5" name="Google Shape;235;p8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6" name="Google Shape;236;p8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7" name="Google Shape;237;p8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8" name="Google Shape;238;p8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9" name="Google Shape;239;p8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0" name="Google Shape;240;p8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rect b="b" l="l" r="r" t="t"/>
                    <a:pathLst>
                      <a:path extrusionOk="0" fill="none" h="28844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1" name="Google Shape;241;p8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2" name="Google Shape;242;p8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rect b="b" l="l" r="r" t="t"/>
                    <a:pathLst>
                      <a:path extrusionOk="0" fill="none" h="28845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3" name="Google Shape;243;p8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4" name="Google Shape;244;p8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5" name="Google Shape;245;p8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6" name="Google Shape;246;p8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7" name="Google Shape;247;p8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8" name="Google Shape;248;p8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9" name="Google Shape;249;p8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0" name="Google Shape;250;p8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1" name="Google Shape;251;p8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2" name="Google Shape;252;p8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3" name="Google Shape;253;p8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rect b="b" l="l" r="r" t="t"/>
                    <a:pathLst>
                      <a:path extrusionOk="0" fill="none" h="28846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4" name="Google Shape;254;p8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5" name="Google Shape;255;p8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6" name="Google Shape;256;p8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7" name="Google Shape;257;p8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8" name="Google Shape;258;p8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9" name="Google Shape;259;p8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0" name="Google Shape;260;p8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1" name="Google Shape;261;p8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62" name="Google Shape;262;p8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" name="Google Shape;263;p8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" name="Google Shape;264;p8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" name="Google Shape;265;p8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rect b="b" l="l" r="r" t="t"/>
                  <a:pathLst>
                    <a:path extrusionOk="0" h="2282" w="2282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" name="Google Shape;266;p8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" name="Google Shape;267;p8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" name="Google Shape;268;p8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" name="Google Shape;269;p8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70" name="Google Shape;270;p8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rect b="b" l="l" r="r" t="t"/>
              <a:pathLst>
                <a:path extrusionOk="0" h="2283" w="2281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rect b="b" l="l" r="r" t="t"/>
              <a:pathLst>
                <a:path extrusionOk="0" h="2283" w="2283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" name="Google Shape;273;p8"/>
          <p:cNvGrpSpPr/>
          <p:nvPr/>
        </p:nvGrpSpPr>
        <p:grpSpPr>
          <a:xfrm>
            <a:off x="-128336" y="-2516262"/>
            <a:ext cx="5036265" cy="4113315"/>
            <a:chOff x="4780389" y="2513201"/>
            <a:chExt cx="5036265" cy="4113315"/>
          </a:xfrm>
        </p:grpSpPr>
        <p:grpSp>
          <p:nvGrpSpPr>
            <p:cNvPr id="274" name="Google Shape;274;p8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275" name="Google Shape;275;p8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rect b="b" l="l" r="r" t="t"/>
                <a:pathLst>
                  <a:path extrusionOk="0" h="2282" w="2283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76" name="Google Shape;276;p8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277" name="Google Shape;277;p8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278" name="Google Shape;278;p8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9" name="Google Shape;279;p8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" name="Google Shape;280;p8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1" name="Google Shape;281;p8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2" name="Google Shape;282;p8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3" name="Google Shape;283;p8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4" name="Google Shape;284;p8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rect b="b" l="l" r="r" t="t"/>
                    <a:pathLst>
                      <a:path extrusionOk="0" fill="none" h="28844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5" name="Google Shape;285;p8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6" name="Google Shape;286;p8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rect b="b" l="l" r="r" t="t"/>
                    <a:pathLst>
                      <a:path extrusionOk="0" fill="none" h="28845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7" name="Google Shape;287;p8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8" name="Google Shape;288;p8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9" name="Google Shape;289;p8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0" name="Google Shape;290;p8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1" name="Google Shape;291;p8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2" name="Google Shape;292;p8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3" name="Google Shape;293;p8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4" name="Google Shape;294;p8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5" name="Google Shape;295;p8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6" name="Google Shape;296;p8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7" name="Google Shape;297;p8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rect b="b" l="l" r="r" t="t"/>
                    <a:pathLst>
                      <a:path extrusionOk="0" fill="none" h="28846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8" name="Google Shape;298;p8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9" name="Google Shape;299;p8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0" name="Google Shape;300;p8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1" name="Google Shape;301;p8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2" name="Google Shape;302;p8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3" name="Google Shape;303;p8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4" name="Google Shape;304;p8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5" name="Google Shape;305;p8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306" name="Google Shape;306;p8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" name="Google Shape;307;p8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8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" name="Google Shape;309;p8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rect b="b" l="l" r="r" t="t"/>
                  <a:pathLst>
                    <a:path extrusionOk="0" h="2282" w="2282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" name="Google Shape;310;p8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" name="Google Shape;311;p8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" name="Google Shape;312;p8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" name="Google Shape;313;p8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14" name="Google Shape;314;p8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rect b="b" l="l" r="r" t="t"/>
              <a:pathLst>
                <a:path extrusionOk="0" h="2283" w="2281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rect b="b" l="l" r="r" t="t"/>
              <a:pathLst>
                <a:path extrusionOk="0" h="2283" w="2283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19" name="Google Shape;319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0"/>
          <p:cNvSpPr txBox="1"/>
          <p:nvPr>
            <p:ph type="title"/>
          </p:nvPr>
        </p:nvSpPr>
        <p:spPr>
          <a:xfrm>
            <a:off x="713225" y="3502900"/>
            <a:ext cx="5202300" cy="1045200"/>
          </a:xfrm>
          <a:prstGeom prst="rect">
            <a:avLst/>
          </a:prstGeom>
          <a:solidFill>
            <a:srgbClr val="733C9B">
              <a:alpha val="33020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322" name="Google Shape;322;p10"/>
          <p:cNvGrpSpPr/>
          <p:nvPr/>
        </p:nvGrpSpPr>
        <p:grpSpPr>
          <a:xfrm rot="10800000">
            <a:off x="6825617" y="-226461"/>
            <a:ext cx="3485298" cy="1363521"/>
            <a:chOff x="5000328" y="4413931"/>
            <a:chExt cx="3485298" cy="1363521"/>
          </a:xfrm>
        </p:grpSpPr>
        <p:grpSp>
          <p:nvGrpSpPr>
            <p:cNvPr id="323" name="Google Shape;323;p10"/>
            <p:cNvGrpSpPr/>
            <p:nvPr/>
          </p:nvGrpSpPr>
          <p:grpSpPr>
            <a:xfrm>
              <a:off x="5000328" y="4413931"/>
              <a:ext cx="3485298" cy="1363521"/>
              <a:chOff x="4151828" y="2626856"/>
              <a:chExt cx="3485298" cy="1363521"/>
            </a:xfrm>
          </p:grpSpPr>
          <p:sp>
            <p:nvSpPr>
              <p:cNvPr id="324" name="Google Shape;324;p10"/>
              <p:cNvSpPr/>
              <p:nvPr/>
            </p:nvSpPr>
            <p:spPr>
              <a:xfrm rot="157512">
                <a:off x="4467198" y="2704787"/>
                <a:ext cx="650217" cy="721114"/>
              </a:xfrm>
              <a:custGeom>
                <a:rect b="b" l="l" r="r" t="t"/>
                <a:pathLst>
                  <a:path extrusionOk="0" fill="none" h="28846" w="26010">
                    <a:moveTo>
                      <a:pt x="26010" y="20743"/>
                    </a:moveTo>
                    <a:lnTo>
                      <a:pt x="24982" y="6322"/>
                    </a:lnTo>
                    <a:lnTo>
                      <a:pt x="11977" y="1"/>
                    </a:lnTo>
                    <a:lnTo>
                      <a:pt x="1" y="8103"/>
                    </a:lnTo>
                    <a:lnTo>
                      <a:pt x="1030" y="22525"/>
                    </a:lnTo>
                    <a:lnTo>
                      <a:pt x="14033" y="28846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7725">
                <a:solidFill>
                  <a:schemeClr val="dk1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0"/>
              <p:cNvSpPr/>
              <p:nvPr/>
            </p:nvSpPr>
            <p:spPr>
              <a:xfrm rot="157512">
                <a:off x="5093107" y="2688958"/>
                <a:ext cx="650192" cy="721089"/>
              </a:xfrm>
              <a:custGeom>
                <a:rect b="b" l="l" r="r" t="t"/>
                <a:pathLst>
                  <a:path extrusionOk="0" fill="none" h="28845" w="26009">
                    <a:moveTo>
                      <a:pt x="26008" y="20743"/>
                    </a:moveTo>
                    <a:lnTo>
                      <a:pt x="24980" y="6320"/>
                    </a:lnTo>
                    <a:lnTo>
                      <a:pt x="11976" y="0"/>
                    </a:lnTo>
                    <a:lnTo>
                      <a:pt x="1" y="8102"/>
                    </a:lnTo>
                    <a:lnTo>
                      <a:pt x="1029" y="22523"/>
                    </a:lnTo>
                    <a:lnTo>
                      <a:pt x="14033" y="28844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7725">
                <a:solidFill>
                  <a:schemeClr val="dk1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0"/>
              <p:cNvSpPr/>
              <p:nvPr/>
            </p:nvSpPr>
            <p:spPr>
              <a:xfrm rot="157512">
                <a:off x="5718992" y="2673103"/>
                <a:ext cx="650192" cy="721064"/>
              </a:xfrm>
              <a:custGeom>
                <a:rect b="b" l="l" r="r" t="t"/>
                <a:pathLst>
                  <a:path extrusionOk="0" fill="none" h="28844" w="26009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0"/>
                    </a:lnTo>
                    <a:lnTo>
                      <a:pt x="0" y="8101"/>
                    </a:lnTo>
                    <a:lnTo>
                      <a:pt x="1028" y="22524"/>
                    </a:lnTo>
                    <a:lnTo>
                      <a:pt x="14033" y="28844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7725">
                <a:solidFill>
                  <a:schemeClr val="dk1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0"/>
              <p:cNvSpPr/>
              <p:nvPr/>
            </p:nvSpPr>
            <p:spPr>
              <a:xfrm rot="157512">
                <a:off x="6344876" y="2657223"/>
                <a:ext cx="650167" cy="721114"/>
              </a:xfrm>
              <a:custGeom>
                <a:rect b="b" l="l" r="r" t="t"/>
                <a:pathLst>
                  <a:path extrusionOk="0" fill="none" h="28846" w="26008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5" y="1"/>
                    </a:lnTo>
                    <a:lnTo>
                      <a:pt x="0" y="8103"/>
                    </a:lnTo>
                    <a:lnTo>
                      <a:pt x="1028" y="22525"/>
                    </a:lnTo>
                    <a:lnTo>
                      <a:pt x="14032" y="28845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7725">
                <a:solidFill>
                  <a:schemeClr val="dk1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0"/>
              <p:cNvSpPr/>
              <p:nvPr/>
            </p:nvSpPr>
            <p:spPr>
              <a:xfrm rot="157512">
                <a:off x="6970736" y="2641369"/>
                <a:ext cx="650217" cy="721114"/>
              </a:xfrm>
              <a:custGeom>
                <a:rect b="b" l="l" r="r" t="t"/>
                <a:pathLst>
                  <a:path extrusionOk="0" fill="none" h="28846" w="26010">
                    <a:moveTo>
                      <a:pt x="26010" y="20743"/>
                    </a:moveTo>
                    <a:lnTo>
                      <a:pt x="24981" y="6321"/>
                    </a:lnTo>
                    <a:lnTo>
                      <a:pt x="11976" y="0"/>
                    </a:lnTo>
                    <a:lnTo>
                      <a:pt x="1" y="8102"/>
                    </a:lnTo>
                    <a:lnTo>
                      <a:pt x="1029" y="22524"/>
                    </a:lnTo>
                    <a:lnTo>
                      <a:pt x="14033" y="28845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7725">
                <a:solidFill>
                  <a:schemeClr val="dk1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0"/>
              <p:cNvSpPr/>
              <p:nvPr/>
            </p:nvSpPr>
            <p:spPr>
              <a:xfrm rot="157512">
                <a:off x="4168001" y="3254751"/>
                <a:ext cx="650217" cy="721114"/>
              </a:xfrm>
              <a:custGeom>
                <a:rect b="b" l="l" r="r" t="t"/>
                <a:pathLst>
                  <a:path extrusionOk="0" fill="none" h="28846" w="26010">
                    <a:moveTo>
                      <a:pt x="26009" y="20744"/>
                    </a:moveTo>
                    <a:lnTo>
                      <a:pt x="24980" y="6322"/>
                    </a:lnTo>
                    <a:lnTo>
                      <a:pt x="11977" y="1"/>
                    </a:lnTo>
                    <a:lnTo>
                      <a:pt x="0" y="8103"/>
                    </a:lnTo>
                    <a:lnTo>
                      <a:pt x="1029" y="22525"/>
                    </a:lnTo>
                    <a:lnTo>
                      <a:pt x="14034" y="28846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7725">
                <a:solidFill>
                  <a:schemeClr val="dk1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0"/>
              <p:cNvSpPr/>
              <p:nvPr/>
            </p:nvSpPr>
            <p:spPr>
              <a:xfrm rot="157512">
                <a:off x="4793885" y="3238896"/>
                <a:ext cx="650192" cy="721114"/>
              </a:xfrm>
              <a:custGeom>
                <a:rect b="b" l="l" r="r" t="t"/>
                <a:pathLst>
                  <a:path extrusionOk="0" fill="none" h="28846" w="26009">
                    <a:moveTo>
                      <a:pt x="26009" y="20743"/>
                    </a:moveTo>
                    <a:lnTo>
                      <a:pt x="24981" y="6321"/>
                    </a:lnTo>
                    <a:lnTo>
                      <a:pt x="11977" y="0"/>
                    </a:lnTo>
                    <a:lnTo>
                      <a:pt x="0" y="8103"/>
                    </a:lnTo>
                    <a:lnTo>
                      <a:pt x="1029" y="22525"/>
                    </a:lnTo>
                    <a:lnTo>
                      <a:pt x="14033" y="28845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7725">
                <a:solidFill>
                  <a:schemeClr val="dk1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0"/>
              <p:cNvSpPr/>
              <p:nvPr/>
            </p:nvSpPr>
            <p:spPr>
              <a:xfrm rot="157512">
                <a:off x="5419770" y="3223067"/>
                <a:ext cx="650192" cy="721064"/>
              </a:xfrm>
              <a:custGeom>
                <a:rect b="b" l="l" r="r" t="t"/>
                <a:pathLst>
                  <a:path extrusionOk="0" fill="none" h="28844" w="26009">
                    <a:moveTo>
                      <a:pt x="26009" y="20743"/>
                    </a:moveTo>
                    <a:lnTo>
                      <a:pt x="24981" y="6320"/>
                    </a:lnTo>
                    <a:lnTo>
                      <a:pt x="11976" y="0"/>
                    </a:lnTo>
                    <a:lnTo>
                      <a:pt x="1" y="8101"/>
                    </a:lnTo>
                    <a:lnTo>
                      <a:pt x="1029" y="22523"/>
                    </a:lnTo>
                    <a:lnTo>
                      <a:pt x="14033" y="28844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7725">
                <a:solidFill>
                  <a:schemeClr val="dk1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0"/>
              <p:cNvSpPr/>
              <p:nvPr/>
            </p:nvSpPr>
            <p:spPr>
              <a:xfrm rot="157512">
                <a:off x="6045654" y="3207187"/>
                <a:ext cx="650192" cy="721114"/>
              </a:xfrm>
              <a:custGeom>
                <a:rect b="b" l="l" r="r" t="t"/>
                <a:pathLst>
                  <a:path extrusionOk="0" fill="none" h="28846" w="26009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1"/>
                    </a:lnTo>
                    <a:lnTo>
                      <a:pt x="1" y="8102"/>
                    </a:lnTo>
                    <a:lnTo>
                      <a:pt x="1029" y="22525"/>
                    </a:lnTo>
                    <a:lnTo>
                      <a:pt x="14033" y="28845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7725">
                <a:solidFill>
                  <a:schemeClr val="dk1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3" name="Google Shape;333;p10"/>
            <p:cNvSpPr/>
            <p:nvPr/>
          </p:nvSpPr>
          <p:spPr>
            <a:xfrm rot="157512">
              <a:off x="8124633" y="5115580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0"/>
            <p:cNvSpPr/>
            <p:nvPr/>
          </p:nvSpPr>
          <p:spPr>
            <a:xfrm rot="157512">
              <a:off x="6574005" y="5703526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0"/>
            <p:cNvSpPr/>
            <p:nvPr/>
          </p:nvSpPr>
          <p:spPr>
            <a:xfrm rot="157512">
              <a:off x="5929801" y="4996682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2" y="0"/>
                  </a:moveTo>
                  <a:cubicBezTo>
                    <a:pt x="511" y="0"/>
                    <a:pt x="1" y="510"/>
                    <a:pt x="1" y="1140"/>
                  </a:cubicBezTo>
                  <a:cubicBezTo>
                    <a:pt x="1" y="1771"/>
                    <a:pt x="511" y="2281"/>
                    <a:pt x="1142" y="2281"/>
                  </a:cubicBezTo>
                  <a:cubicBezTo>
                    <a:pt x="1772" y="2281"/>
                    <a:pt x="2283" y="1771"/>
                    <a:pt x="2283" y="1140"/>
                  </a:cubicBezTo>
                  <a:cubicBezTo>
                    <a:pt x="2283" y="510"/>
                    <a:pt x="1772" y="0"/>
                    <a:pt x="1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Black"/>
              <a:buNone/>
              <a:defRPr sz="32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◆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3"/>
          <p:cNvSpPr txBox="1"/>
          <p:nvPr>
            <p:ph type="title"/>
          </p:nvPr>
        </p:nvSpPr>
        <p:spPr>
          <a:xfrm>
            <a:off x="720000" y="539500"/>
            <a:ext cx="7704000" cy="10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Optimised Team Maker</a:t>
            </a:r>
            <a:endParaRPr/>
          </a:p>
        </p:txBody>
      </p:sp>
      <p:grpSp>
        <p:nvGrpSpPr>
          <p:cNvPr id="433" name="Google Shape;433;p13"/>
          <p:cNvGrpSpPr/>
          <p:nvPr/>
        </p:nvGrpSpPr>
        <p:grpSpPr>
          <a:xfrm>
            <a:off x="8080575" y="1191300"/>
            <a:ext cx="76825" cy="76800"/>
            <a:chOff x="3104875" y="1099400"/>
            <a:chExt cx="76825" cy="76800"/>
          </a:xfrm>
        </p:grpSpPr>
        <p:sp>
          <p:nvSpPr>
            <p:cNvPr id="434" name="Google Shape;434;p13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3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Google Shape;436;p13"/>
          <p:cNvGrpSpPr/>
          <p:nvPr/>
        </p:nvGrpSpPr>
        <p:grpSpPr>
          <a:xfrm>
            <a:off x="891025" y="1112200"/>
            <a:ext cx="76825" cy="76800"/>
            <a:chOff x="3104875" y="1099400"/>
            <a:chExt cx="76825" cy="76800"/>
          </a:xfrm>
        </p:grpSpPr>
        <p:sp>
          <p:nvSpPr>
            <p:cNvPr id="437" name="Google Shape;437;p13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3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39" name="Google Shape;439;p13"/>
          <p:cNvPicPr preferRelativeResize="0"/>
          <p:nvPr/>
        </p:nvPicPr>
        <p:blipFill rotWithShape="1">
          <a:blip r:embed="rId3">
            <a:alphaModFix/>
          </a:blip>
          <a:srcRect b="8336" l="18647" r="8852" t="7960"/>
          <a:stretch/>
        </p:blipFill>
        <p:spPr>
          <a:xfrm rot="-1406552">
            <a:off x="256993" y="4093096"/>
            <a:ext cx="1025168" cy="66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36800"/>
            <a:ext cx="9144001" cy="13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" name="Google Shape;5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Google Shape;5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5"/>
          <p:cNvSpPr txBox="1"/>
          <p:nvPr/>
        </p:nvSpPr>
        <p:spPr>
          <a:xfrm>
            <a:off x="663350" y="1122600"/>
            <a:ext cx="7909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REST MODULES ARE IN PROGRESS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6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4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</a:t>
            </a:r>
            <a:endParaRPr/>
          </a:p>
        </p:txBody>
      </p:sp>
      <p:sp>
        <p:nvSpPr>
          <p:cNvPr id="446" name="Google Shape;446;p14"/>
          <p:cNvSpPr txBox="1"/>
          <p:nvPr/>
        </p:nvSpPr>
        <p:spPr>
          <a:xfrm>
            <a:off x="1391034" y="2533147"/>
            <a:ext cx="164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47" name="Google Shape;447;p14"/>
          <p:cNvSpPr txBox="1"/>
          <p:nvPr/>
        </p:nvSpPr>
        <p:spPr>
          <a:xfrm>
            <a:off x="1391034" y="3747250"/>
            <a:ext cx="164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48" name="Google Shape;448;p14"/>
          <p:cNvSpPr txBox="1"/>
          <p:nvPr/>
        </p:nvSpPr>
        <p:spPr>
          <a:xfrm>
            <a:off x="6112584" y="2533147"/>
            <a:ext cx="164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49" name="Google Shape;449;p14"/>
          <p:cNvSpPr txBox="1"/>
          <p:nvPr/>
        </p:nvSpPr>
        <p:spPr>
          <a:xfrm>
            <a:off x="6112584" y="3747250"/>
            <a:ext cx="164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50" name="Google Shape;450;p14"/>
          <p:cNvSpPr txBox="1"/>
          <p:nvPr/>
        </p:nvSpPr>
        <p:spPr>
          <a:xfrm>
            <a:off x="3527100" y="3481625"/>
            <a:ext cx="20904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1" name="Google Shape;451;p14"/>
          <p:cNvSpPr txBox="1"/>
          <p:nvPr/>
        </p:nvSpPr>
        <p:spPr>
          <a:xfrm>
            <a:off x="3526809" y="3140199"/>
            <a:ext cx="209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52" name="Google Shape;452;p14"/>
          <p:cNvSpPr txBox="1"/>
          <p:nvPr/>
        </p:nvSpPr>
        <p:spPr>
          <a:xfrm>
            <a:off x="5887425" y="4105630"/>
            <a:ext cx="20904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3" name="Google Shape;453;p14"/>
          <p:cNvSpPr txBox="1"/>
          <p:nvPr/>
        </p:nvSpPr>
        <p:spPr>
          <a:xfrm>
            <a:off x="1166175" y="4105630"/>
            <a:ext cx="20904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14"/>
          <p:cNvSpPr txBox="1"/>
          <p:nvPr/>
        </p:nvSpPr>
        <p:spPr>
          <a:xfrm>
            <a:off x="4610100" y="1682850"/>
            <a:ext cx="3303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5" name="Google Shape;45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649925"/>
            <a:ext cx="7704000" cy="19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5"/>
          <p:cNvSpPr txBox="1"/>
          <p:nvPr/>
        </p:nvSpPr>
        <p:spPr>
          <a:xfrm>
            <a:off x="1952150" y="1035500"/>
            <a:ext cx="72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p15"/>
          <p:cNvSpPr txBox="1"/>
          <p:nvPr/>
        </p:nvSpPr>
        <p:spPr>
          <a:xfrm>
            <a:off x="2206775" y="899700"/>
            <a:ext cx="6977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PROJECT TIMELINE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62" name="Google Shape;46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950" y="1576800"/>
            <a:ext cx="7316726" cy="32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6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TRACKER</a:t>
            </a:r>
            <a:endParaRPr/>
          </a:p>
        </p:txBody>
      </p:sp>
      <p:pic>
        <p:nvPicPr>
          <p:cNvPr id="468" name="Google Shape;46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00" y="1914875"/>
            <a:ext cx="8839200" cy="1608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7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474" name="Google Shape;474;p17"/>
          <p:cNvSpPr txBox="1"/>
          <p:nvPr/>
        </p:nvSpPr>
        <p:spPr>
          <a:xfrm>
            <a:off x="872100" y="1649875"/>
            <a:ext cx="75519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-TALEND OPEN STUDIO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-GOOGLE SURVEY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-PYTHON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-HTML,CSS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1921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Google Shape;4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Google Shape;4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tificial Intelligence (AI) Technology Project Proposal Infographics by Slidesgo">
  <a:themeElements>
    <a:clrScheme name="Simple Light">
      <a:dk1>
        <a:srgbClr val="FFFFFF"/>
      </a:dk1>
      <a:lt1>
        <a:srgbClr val="27173A"/>
      </a:lt1>
      <a:dk2>
        <a:srgbClr val="AE77D6"/>
      </a:dk2>
      <a:lt2>
        <a:srgbClr val="5A1387"/>
      </a:lt2>
      <a:accent1>
        <a:srgbClr val="76F3FB"/>
      </a:accent1>
      <a:accent2>
        <a:srgbClr val="729B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