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a32aadcdf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a32aadcdf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32aadcdf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32aadcdf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TEAM DETAILS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32aadcdf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a32aadcdf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a32aadcdf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a32aadcdf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32aadcdf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32aadcdf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32aadcdf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32aadcdf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32aadcdf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a32aadcdf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32aadcdf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32aadcdf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32aadcdf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32aadcdf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DETAILS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32aadcdf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32aadcdf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TEAM DETAILS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rKTVl-nKbouiI9eONKsa9P7eTZIu4Stt/view" TargetMode="External"/><Relationship Id="rId4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H67U07XZXkds_9vyjPn7ZqRWOyP7gWug/view" TargetMode="External"/><Relationship Id="rId4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hPv4QmiY2WNd1OuLeKyQzUkX3pX2rBE0/view" TargetMode="Externa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940525"/>
            <a:ext cx="9144000" cy="39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641 PROJECT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OPTIMISED TEAM-MAKER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 REQUIREMENTS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2" title="20231206085155869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32"/>
            <a:ext cx="9144003" cy="5139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32"/>
            <a:ext cx="9144003" cy="5139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32"/>
            <a:ext cx="9144003" cy="5139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306" y="0"/>
            <a:ext cx="6281390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32"/>
            <a:ext cx="9144003" cy="5139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32"/>
            <a:ext cx="9144003" cy="5139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 title="20231206085155869 (2)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1" title="20231206085155869 (1)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