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0"/>
  </p:notesMasterIdLst>
  <p:sldIdLst>
    <p:sldId id="256" r:id="rId2"/>
    <p:sldId id="257" r:id="rId3"/>
    <p:sldId id="289" r:id="rId4"/>
    <p:sldId id="290" r:id="rId5"/>
    <p:sldId id="291" r:id="rId6"/>
    <p:sldId id="292" r:id="rId7"/>
    <p:sldId id="293" r:id="rId8"/>
    <p:sldId id="264" r:id="rId9"/>
  </p:sldIdLst>
  <p:sldSz cx="9144000" cy="5143500" type="screen16x9"/>
  <p:notesSz cx="6858000" cy="9144000"/>
  <p:embeddedFontLst>
    <p:embeddedFont>
      <p:font typeface="Fira Sans Extra Condensed Medium"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81" d="100"/>
          <a:sy n="81" d="100"/>
        </p:scale>
        <p:origin x="1522"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c4bd8d3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c4bd8d3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d8e9c849d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8d8e9c849d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8d44b15066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8d44b15066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704691" y="1476452"/>
            <a:ext cx="2723700" cy="1271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40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704585" y="2713552"/>
            <a:ext cx="2723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59855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 name="Google Shape;48;p13"/>
          <p:cNvSpPr txBox="1">
            <a:spLocks noGrp="1"/>
          </p:cNvSpPr>
          <p:nvPr>
            <p:ph type="subTitle" idx="1"/>
          </p:nvPr>
        </p:nvSpPr>
        <p:spPr>
          <a:xfrm>
            <a:off x="59710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7489" y="536650"/>
            <a:ext cx="34290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a:buChar char="●"/>
              <a:defRPr sz="1200">
                <a:solidFill>
                  <a:srgbClr val="434343"/>
                </a:solidFill>
                <a:latin typeface="Roboto"/>
                <a:ea typeface="Roboto"/>
                <a:cs typeface="Roboto"/>
                <a:sym typeface="Roboto"/>
              </a:defRPr>
            </a:lvl1pPr>
            <a:lvl2pPr marL="914400" lvl="1"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2pPr>
            <a:lvl3pPr marL="1371600" lvl="2"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3pPr>
            <a:lvl4pPr marL="1828800" lvl="3"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4pPr>
            <a:lvl5pPr marL="2286000" lvl="4"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5pPr>
            <a:lvl6pPr marL="2743200" lvl="5"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6pPr>
            <a:lvl7pPr marL="3200400" lvl="6"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7pPr>
            <a:lvl8pPr marL="3657600" lvl="7" indent="-304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8pPr>
            <a:lvl9pPr marL="4114800" lvl="8" indent="-304800">
              <a:lnSpc>
                <a:spcPct val="115000"/>
              </a:lnSpc>
              <a:spcBef>
                <a:spcPts val="1600"/>
              </a:spcBef>
              <a:spcAft>
                <a:spcPts val="1600"/>
              </a:spcAft>
              <a:buClr>
                <a:srgbClr val="434343"/>
              </a:buClr>
              <a:buSzPts val="1200"/>
              <a:buFont typeface="Roboto"/>
              <a:buChar char="■"/>
              <a:defRPr sz="1200">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15">
          <p15:clr>
            <a:srgbClr val="EA4335"/>
          </p15:clr>
        </p15:guide>
        <p15:guide id="2" orient="horz" pos="415">
          <p15:clr>
            <a:srgbClr val="EA4335"/>
          </p15:clr>
        </p15:guide>
        <p15:guide id="3" pos="5345">
          <p15:clr>
            <a:srgbClr val="EA4335"/>
          </p15:clr>
        </p15:guide>
        <p15:guide id="4" orient="horz" pos="2825">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7"/>
          <p:cNvSpPr/>
          <p:nvPr/>
        </p:nvSpPr>
        <p:spPr>
          <a:xfrm rot="-900191">
            <a:off x="-834583" y="1353506"/>
            <a:ext cx="6109566" cy="6109566"/>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7"/>
          <p:cNvSpPr txBox="1">
            <a:spLocks noGrp="1"/>
          </p:cNvSpPr>
          <p:nvPr>
            <p:ph type="ctrTitle"/>
          </p:nvPr>
        </p:nvSpPr>
        <p:spPr>
          <a:xfrm>
            <a:off x="5704691" y="1476452"/>
            <a:ext cx="2723700" cy="127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World Real Estate</a:t>
            </a:r>
            <a:endParaRPr dirty="0"/>
          </a:p>
        </p:txBody>
      </p:sp>
      <p:sp>
        <p:nvSpPr>
          <p:cNvPr id="62" name="Google Shape;62;p17"/>
          <p:cNvSpPr txBox="1">
            <a:spLocks noGrp="1"/>
          </p:cNvSpPr>
          <p:nvPr>
            <p:ph type="subTitle" idx="1"/>
          </p:nvPr>
        </p:nvSpPr>
        <p:spPr>
          <a:xfrm>
            <a:off x="5507970" y="2862665"/>
            <a:ext cx="3374101"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Presented by: Asma Ameen</a:t>
            </a:r>
            <a:endParaRPr dirty="0"/>
          </a:p>
          <a:p>
            <a:pPr marL="0" lvl="0" indent="0" algn="ctr" rtl="0">
              <a:spcBef>
                <a:spcPts val="0"/>
              </a:spcBef>
              <a:spcAft>
                <a:spcPts val="0"/>
              </a:spcAft>
              <a:buNone/>
            </a:pPr>
            <a:endParaRPr dirty="0"/>
          </a:p>
        </p:txBody>
      </p:sp>
      <p:grpSp>
        <p:nvGrpSpPr>
          <p:cNvPr id="63" name="Google Shape;63;p17"/>
          <p:cNvGrpSpPr/>
          <p:nvPr/>
        </p:nvGrpSpPr>
        <p:grpSpPr>
          <a:xfrm flipH="1">
            <a:off x="-9280" y="-4191038"/>
            <a:ext cx="1495763" cy="8207149"/>
            <a:chOff x="7139615" y="1617320"/>
            <a:chExt cx="429163" cy="2354790"/>
          </a:xfrm>
        </p:grpSpPr>
        <p:sp>
          <p:nvSpPr>
            <p:cNvPr id="64" name="Google Shape;64;p17"/>
            <p:cNvSpPr/>
            <p:nvPr/>
          </p:nvSpPr>
          <p:spPr>
            <a:xfrm>
              <a:off x="7140610" y="2696598"/>
              <a:ext cx="428168" cy="247277"/>
            </a:xfrm>
            <a:custGeom>
              <a:avLst/>
              <a:gdLst/>
              <a:ahLst/>
              <a:cxnLst/>
              <a:rect l="l" t="t" r="r" b="b"/>
              <a:pathLst>
                <a:path w="43032" h="24852" extrusionOk="0">
                  <a:moveTo>
                    <a:pt x="21449" y="1"/>
                  </a:moveTo>
                  <a:lnTo>
                    <a:pt x="1" y="12376"/>
                  </a:lnTo>
                  <a:lnTo>
                    <a:pt x="21583" y="24852"/>
                  </a:lnTo>
                  <a:lnTo>
                    <a:pt x="43031" y="12476"/>
                  </a:lnTo>
                  <a:lnTo>
                    <a:pt x="2144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7"/>
            <p:cNvSpPr/>
            <p:nvPr/>
          </p:nvSpPr>
          <p:spPr>
            <a:xfrm>
              <a:off x="7139615" y="2820387"/>
              <a:ext cx="214084" cy="1151722"/>
            </a:xfrm>
            <a:custGeom>
              <a:avLst/>
              <a:gdLst/>
              <a:ahLst/>
              <a:cxnLst/>
              <a:rect l="l" t="t" r="r" b="b"/>
              <a:pathLst>
                <a:path w="21516" h="115751" extrusionOk="0">
                  <a:moveTo>
                    <a:pt x="1" y="1"/>
                  </a:moveTo>
                  <a:lnTo>
                    <a:pt x="1" y="103375"/>
                  </a:lnTo>
                  <a:lnTo>
                    <a:pt x="21516" y="115750"/>
                  </a:lnTo>
                  <a:lnTo>
                    <a:pt x="21516" y="12343"/>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a:off x="7353673" y="2820387"/>
              <a:ext cx="214423" cy="1151722"/>
            </a:xfrm>
            <a:custGeom>
              <a:avLst/>
              <a:gdLst/>
              <a:ahLst/>
              <a:cxnLst/>
              <a:rect l="l" t="t" r="r" b="b"/>
              <a:pathLst>
                <a:path w="21550" h="115751" extrusionOk="0">
                  <a:moveTo>
                    <a:pt x="21550" y="1"/>
                  </a:moveTo>
                  <a:lnTo>
                    <a:pt x="1" y="12343"/>
                  </a:lnTo>
                  <a:lnTo>
                    <a:pt x="1" y="115750"/>
                  </a:lnTo>
                  <a:lnTo>
                    <a:pt x="21550" y="103375"/>
                  </a:lnTo>
                  <a:lnTo>
                    <a:pt x="21550"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p:nvPr/>
          </p:nvSpPr>
          <p:spPr>
            <a:xfrm>
              <a:off x="7380895" y="2927591"/>
              <a:ext cx="40168" cy="1028910"/>
            </a:xfrm>
            <a:custGeom>
              <a:avLst/>
              <a:gdLst/>
              <a:ahLst/>
              <a:cxnLst/>
              <a:rect l="l" t="t" r="r" b="b"/>
              <a:pathLst>
                <a:path w="4037" h="103408" extrusionOk="0">
                  <a:moveTo>
                    <a:pt x="4036" y="0"/>
                  </a:moveTo>
                  <a:lnTo>
                    <a:pt x="0" y="2335"/>
                  </a:lnTo>
                  <a:lnTo>
                    <a:pt x="0" y="103408"/>
                  </a:lnTo>
                  <a:lnTo>
                    <a:pt x="4036" y="101073"/>
                  </a:lnTo>
                  <a:lnTo>
                    <a:pt x="40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p:nvPr/>
          </p:nvSpPr>
          <p:spPr>
            <a:xfrm>
              <a:off x="7440958" y="2893077"/>
              <a:ext cx="39840" cy="1028581"/>
            </a:xfrm>
            <a:custGeom>
              <a:avLst/>
              <a:gdLst/>
              <a:ahLst/>
              <a:cxnLst/>
              <a:rect l="l" t="t" r="r" b="b"/>
              <a:pathLst>
                <a:path w="4004" h="103375" extrusionOk="0">
                  <a:moveTo>
                    <a:pt x="4004" y="0"/>
                  </a:moveTo>
                  <a:lnTo>
                    <a:pt x="1" y="2335"/>
                  </a:lnTo>
                  <a:lnTo>
                    <a:pt x="1" y="103374"/>
                  </a:lnTo>
                  <a:lnTo>
                    <a:pt x="4004" y="101072"/>
                  </a:lnTo>
                  <a:lnTo>
                    <a:pt x="4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a:off x="7500704" y="2858553"/>
              <a:ext cx="40168" cy="1028581"/>
            </a:xfrm>
            <a:custGeom>
              <a:avLst/>
              <a:gdLst/>
              <a:ahLst/>
              <a:cxnLst/>
              <a:rect l="l" t="t" r="r" b="b"/>
              <a:pathLst>
                <a:path w="4037" h="103375" extrusionOk="0">
                  <a:moveTo>
                    <a:pt x="4036" y="1"/>
                  </a:moveTo>
                  <a:lnTo>
                    <a:pt x="0" y="2303"/>
                  </a:lnTo>
                  <a:lnTo>
                    <a:pt x="0" y="103375"/>
                  </a:lnTo>
                  <a:lnTo>
                    <a:pt x="4036" y="101073"/>
                  </a:lnTo>
                  <a:lnTo>
                    <a:pt x="4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a:off x="7139615" y="2239270"/>
              <a:ext cx="215418" cy="142066"/>
            </a:xfrm>
            <a:custGeom>
              <a:avLst/>
              <a:gdLst/>
              <a:ahLst/>
              <a:cxnLst/>
              <a:rect l="l" t="t" r="r" b="b"/>
              <a:pathLst>
                <a:path w="21650" h="14278" extrusionOk="0">
                  <a:moveTo>
                    <a:pt x="1" y="0"/>
                  </a:moveTo>
                  <a:lnTo>
                    <a:pt x="1" y="1768"/>
                  </a:lnTo>
                  <a:lnTo>
                    <a:pt x="21649" y="14277"/>
                  </a:lnTo>
                  <a:lnTo>
                    <a:pt x="21649" y="12476"/>
                  </a:lnTo>
                  <a:lnTo>
                    <a:pt x="1" y="0"/>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a:off x="7355007" y="2239936"/>
              <a:ext cx="213756" cy="141399"/>
            </a:xfrm>
            <a:custGeom>
              <a:avLst/>
              <a:gdLst/>
              <a:ahLst/>
              <a:cxnLst/>
              <a:rect l="l" t="t" r="r" b="b"/>
              <a:pathLst>
                <a:path w="21483" h="14211" extrusionOk="0">
                  <a:moveTo>
                    <a:pt x="21482" y="0"/>
                  </a:moveTo>
                  <a:lnTo>
                    <a:pt x="0" y="12409"/>
                  </a:lnTo>
                  <a:lnTo>
                    <a:pt x="0" y="14210"/>
                  </a:lnTo>
                  <a:lnTo>
                    <a:pt x="21482" y="1801"/>
                  </a:lnTo>
                  <a:lnTo>
                    <a:pt x="21482"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p:nvPr/>
          </p:nvSpPr>
          <p:spPr>
            <a:xfrm>
              <a:off x="7355007" y="2240593"/>
              <a:ext cx="204124" cy="684063"/>
            </a:xfrm>
            <a:custGeom>
              <a:avLst/>
              <a:gdLst/>
              <a:ahLst/>
              <a:cxnLst/>
              <a:rect l="l" t="t" r="r" b="b"/>
              <a:pathLst>
                <a:path w="20515" h="68750" extrusionOk="0">
                  <a:moveTo>
                    <a:pt x="20515" y="1"/>
                  </a:moveTo>
                  <a:lnTo>
                    <a:pt x="0" y="11776"/>
                  </a:lnTo>
                  <a:lnTo>
                    <a:pt x="0" y="68750"/>
                  </a:lnTo>
                  <a:lnTo>
                    <a:pt x="20515" y="56975"/>
                  </a:lnTo>
                  <a:lnTo>
                    <a:pt x="2051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17"/>
            <p:cNvGrpSpPr/>
            <p:nvPr/>
          </p:nvGrpSpPr>
          <p:grpSpPr>
            <a:xfrm>
              <a:off x="7375582" y="2288051"/>
              <a:ext cx="166961" cy="587455"/>
              <a:chOff x="7375582" y="2288051"/>
              <a:chExt cx="166961" cy="587455"/>
            </a:xfrm>
          </p:grpSpPr>
          <p:sp>
            <p:nvSpPr>
              <p:cNvPr id="74" name="Google Shape;74;p17"/>
              <p:cNvSpPr/>
              <p:nvPr/>
            </p:nvSpPr>
            <p:spPr>
              <a:xfrm>
                <a:off x="7375582" y="2741400"/>
                <a:ext cx="166961" cy="134106"/>
              </a:xfrm>
              <a:custGeom>
                <a:avLst/>
                <a:gdLst/>
                <a:ahLst/>
                <a:cxnLst/>
                <a:rect l="l" t="t" r="r" b="b"/>
                <a:pathLst>
                  <a:path w="16780" h="13478" extrusionOk="0">
                    <a:moveTo>
                      <a:pt x="16779" y="1"/>
                    </a:moveTo>
                    <a:lnTo>
                      <a:pt x="1" y="9708"/>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a:off x="7375582" y="2288051"/>
                <a:ext cx="166961" cy="134106"/>
              </a:xfrm>
              <a:custGeom>
                <a:avLst/>
                <a:gdLst/>
                <a:ahLst/>
                <a:cxnLst/>
                <a:rect l="l" t="t" r="r" b="b"/>
                <a:pathLst>
                  <a:path w="16780" h="13478" extrusionOk="0">
                    <a:moveTo>
                      <a:pt x="16779" y="1"/>
                    </a:moveTo>
                    <a:lnTo>
                      <a:pt x="1" y="9675"/>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a:off x="7375582" y="2344473"/>
                <a:ext cx="166961" cy="134434"/>
              </a:xfrm>
              <a:custGeom>
                <a:avLst/>
                <a:gdLst/>
                <a:ahLst/>
                <a:cxnLst/>
                <a:rect l="l" t="t" r="r" b="b"/>
                <a:pathLst>
                  <a:path w="16780" h="13511" extrusionOk="0">
                    <a:moveTo>
                      <a:pt x="16779" y="1"/>
                    </a:moveTo>
                    <a:lnTo>
                      <a:pt x="1" y="9708"/>
                    </a:lnTo>
                    <a:lnTo>
                      <a:pt x="1" y="13510"/>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a:off x="7375582" y="2457975"/>
                <a:ext cx="166961" cy="134106"/>
              </a:xfrm>
              <a:custGeom>
                <a:avLst/>
                <a:gdLst/>
                <a:ahLst/>
                <a:cxnLst/>
                <a:rect l="l" t="t" r="r" b="b"/>
                <a:pathLst>
                  <a:path w="16780" h="13478" extrusionOk="0">
                    <a:moveTo>
                      <a:pt x="16779" y="1"/>
                    </a:moveTo>
                    <a:lnTo>
                      <a:pt x="1" y="9674"/>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a:off x="7375582" y="2401224"/>
                <a:ext cx="166961" cy="134096"/>
              </a:xfrm>
              <a:custGeom>
                <a:avLst/>
                <a:gdLst/>
                <a:ahLst/>
                <a:cxnLst/>
                <a:rect l="l" t="t" r="r" b="b"/>
                <a:pathLst>
                  <a:path w="16780" h="13477" extrusionOk="0">
                    <a:moveTo>
                      <a:pt x="16779" y="1"/>
                    </a:moveTo>
                    <a:lnTo>
                      <a:pt x="1" y="9708"/>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a:off x="7375582" y="2514726"/>
                <a:ext cx="166961" cy="134106"/>
              </a:xfrm>
              <a:custGeom>
                <a:avLst/>
                <a:gdLst/>
                <a:ahLst/>
                <a:cxnLst/>
                <a:rect l="l" t="t" r="r" b="b"/>
                <a:pathLst>
                  <a:path w="16780" h="13478" extrusionOk="0">
                    <a:moveTo>
                      <a:pt x="16779" y="1"/>
                    </a:moveTo>
                    <a:lnTo>
                      <a:pt x="1" y="9674"/>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a:off x="7375582" y="2571476"/>
                <a:ext cx="166961" cy="134106"/>
              </a:xfrm>
              <a:custGeom>
                <a:avLst/>
                <a:gdLst/>
                <a:ahLst/>
                <a:cxnLst/>
                <a:rect l="l" t="t" r="r" b="b"/>
                <a:pathLst>
                  <a:path w="16780" h="13478" extrusionOk="0">
                    <a:moveTo>
                      <a:pt x="16779" y="1"/>
                    </a:moveTo>
                    <a:lnTo>
                      <a:pt x="1" y="9675"/>
                    </a:lnTo>
                    <a:lnTo>
                      <a:pt x="1" y="13477"/>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a:off x="7375582" y="2628237"/>
                <a:ext cx="166961" cy="134096"/>
              </a:xfrm>
              <a:custGeom>
                <a:avLst/>
                <a:gdLst/>
                <a:ahLst/>
                <a:cxnLst/>
                <a:rect l="l" t="t" r="r" b="b"/>
                <a:pathLst>
                  <a:path w="16780" h="13477" extrusionOk="0">
                    <a:moveTo>
                      <a:pt x="16779" y="0"/>
                    </a:moveTo>
                    <a:lnTo>
                      <a:pt x="1" y="9674"/>
                    </a:lnTo>
                    <a:lnTo>
                      <a:pt x="1" y="13476"/>
                    </a:lnTo>
                    <a:lnTo>
                      <a:pt x="16779" y="3769"/>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7375582" y="2684649"/>
                <a:ext cx="166961" cy="134434"/>
              </a:xfrm>
              <a:custGeom>
                <a:avLst/>
                <a:gdLst/>
                <a:ahLst/>
                <a:cxnLst/>
                <a:rect l="l" t="t" r="r" b="b"/>
                <a:pathLst>
                  <a:path w="16780" h="13511" extrusionOk="0">
                    <a:moveTo>
                      <a:pt x="16779" y="1"/>
                    </a:moveTo>
                    <a:lnTo>
                      <a:pt x="1" y="9708"/>
                    </a:lnTo>
                    <a:lnTo>
                      <a:pt x="1" y="13510"/>
                    </a:lnTo>
                    <a:lnTo>
                      <a:pt x="16779" y="3804"/>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17"/>
            <p:cNvSpPr/>
            <p:nvPr/>
          </p:nvSpPr>
          <p:spPr>
            <a:xfrm>
              <a:off x="7150897" y="2240593"/>
              <a:ext cx="204134" cy="684063"/>
            </a:xfrm>
            <a:custGeom>
              <a:avLst/>
              <a:gdLst/>
              <a:ahLst/>
              <a:cxnLst/>
              <a:rect l="l" t="t" r="r" b="b"/>
              <a:pathLst>
                <a:path w="20516" h="68750" extrusionOk="0">
                  <a:moveTo>
                    <a:pt x="1" y="1"/>
                  </a:moveTo>
                  <a:lnTo>
                    <a:pt x="1" y="56975"/>
                  </a:lnTo>
                  <a:lnTo>
                    <a:pt x="20515" y="68750"/>
                  </a:lnTo>
                  <a:lnTo>
                    <a:pt x="20515" y="11776"/>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a:off x="7139615" y="2115809"/>
              <a:ext cx="429163" cy="247606"/>
            </a:xfrm>
            <a:custGeom>
              <a:avLst/>
              <a:gdLst/>
              <a:ahLst/>
              <a:cxnLst/>
              <a:rect l="l" t="t" r="r" b="b"/>
              <a:pathLst>
                <a:path w="43132" h="24885" extrusionOk="0">
                  <a:moveTo>
                    <a:pt x="21516" y="1"/>
                  </a:moveTo>
                  <a:lnTo>
                    <a:pt x="1" y="12409"/>
                  </a:lnTo>
                  <a:lnTo>
                    <a:pt x="21649" y="24885"/>
                  </a:lnTo>
                  <a:lnTo>
                    <a:pt x="43131" y="12476"/>
                  </a:lnTo>
                  <a:lnTo>
                    <a:pt x="21516"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17"/>
            <p:cNvGrpSpPr/>
            <p:nvPr/>
          </p:nvGrpSpPr>
          <p:grpSpPr>
            <a:xfrm>
              <a:off x="7167493" y="2288051"/>
              <a:ext cx="166961" cy="587455"/>
              <a:chOff x="7167493" y="2288051"/>
              <a:chExt cx="166961" cy="587455"/>
            </a:xfrm>
          </p:grpSpPr>
          <p:sp>
            <p:nvSpPr>
              <p:cNvPr id="86" name="Google Shape;86;p17"/>
              <p:cNvSpPr/>
              <p:nvPr/>
            </p:nvSpPr>
            <p:spPr>
              <a:xfrm>
                <a:off x="7167493" y="2741400"/>
                <a:ext cx="166961" cy="134106"/>
              </a:xfrm>
              <a:custGeom>
                <a:avLst/>
                <a:gdLst/>
                <a:ahLst/>
                <a:cxnLst/>
                <a:rect l="l" t="t" r="r" b="b"/>
                <a:pathLst>
                  <a:path w="16780" h="13478" extrusionOk="0">
                    <a:moveTo>
                      <a:pt x="1" y="1"/>
                    </a:moveTo>
                    <a:lnTo>
                      <a:pt x="1" y="3804"/>
                    </a:lnTo>
                    <a:lnTo>
                      <a:pt x="16779" y="13477"/>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a:off x="7167493" y="2288051"/>
                <a:ext cx="166961" cy="134106"/>
              </a:xfrm>
              <a:custGeom>
                <a:avLst/>
                <a:gdLst/>
                <a:ahLst/>
                <a:cxnLst/>
                <a:rect l="l" t="t" r="r" b="b"/>
                <a:pathLst>
                  <a:path w="16780" h="13478" extrusionOk="0">
                    <a:moveTo>
                      <a:pt x="1" y="1"/>
                    </a:moveTo>
                    <a:lnTo>
                      <a:pt x="1" y="3804"/>
                    </a:lnTo>
                    <a:lnTo>
                      <a:pt x="16779" y="13477"/>
                    </a:lnTo>
                    <a:lnTo>
                      <a:pt x="16779" y="967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7167493" y="2344473"/>
                <a:ext cx="166961" cy="134434"/>
              </a:xfrm>
              <a:custGeom>
                <a:avLst/>
                <a:gdLst/>
                <a:ahLst/>
                <a:cxnLst/>
                <a:rect l="l" t="t" r="r" b="b"/>
                <a:pathLst>
                  <a:path w="16780" h="13511" extrusionOk="0">
                    <a:moveTo>
                      <a:pt x="1" y="1"/>
                    </a:moveTo>
                    <a:lnTo>
                      <a:pt x="1" y="3803"/>
                    </a:lnTo>
                    <a:lnTo>
                      <a:pt x="16779" y="13510"/>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7167493" y="2457975"/>
                <a:ext cx="166961" cy="134106"/>
              </a:xfrm>
              <a:custGeom>
                <a:avLst/>
                <a:gdLst/>
                <a:ahLst/>
                <a:cxnLst/>
                <a:rect l="l" t="t" r="r" b="b"/>
                <a:pathLst>
                  <a:path w="16780" h="13478" extrusionOk="0">
                    <a:moveTo>
                      <a:pt x="1" y="1"/>
                    </a:moveTo>
                    <a:lnTo>
                      <a:pt x="1" y="3804"/>
                    </a:lnTo>
                    <a:lnTo>
                      <a:pt x="16779" y="13477"/>
                    </a:lnTo>
                    <a:lnTo>
                      <a:pt x="16779" y="967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7167493" y="2401224"/>
                <a:ext cx="166961" cy="134096"/>
              </a:xfrm>
              <a:custGeom>
                <a:avLst/>
                <a:gdLst/>
                <a:ahLst/>
                <a:cxnLst/>
                <a:rect l="l" t="t" r="r" b="b"/>
                <a:pathLst>
                  <a:path w="16780" h="13477" extrusionOk="0">
                    <a:moveTo>
                      <a:pt x="1" y="1"/>
                    </a:moveTo>
                    <a:lnTo>
                      <a:pt x="1" y="3803"/>
                    </a:lnTo>
                    <a:lnTo>
                      <a:pt x="16779" y="13477"/>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7167493" y="2514726"/>
                <a:ext cx="166961" cy="134106"/>
              </a:xfrm>
              <a:custGeom>
                <a:avLst/>
                <a:gdLst/>
                <a:ahLst/>
                <a:cxnLst/>
                <a:rect l="l" t="t" r="r" b="b"/>
                <a:pathLst>
                  <a:path w="16780" h="13478" extrusionOk="0">
                    <a:moveTo>
                      <a:pt x="1" y="1"/>
                    </a:moveTo>
                    <a:lnTo>
                      <a:pt x="1" y="3804"/>
                    </a:lnTo>
                    <a:lnTo>
                      <a:pt x="16779" y="13477"/>
                    </a:lnTo>
                    <a:lnTo>
                      <a:pt x="16779" y="967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7167493" y="2571476"/>
                <a:ext cx="166961" cy="134106"/>
              </a:xfrm>
              <a:custGeom>
                <a:avLst/>
                <a:gdLst/>
                <a:ahLst/>
                <a:cxnLst/>
                <a:rect l="l" t="t" r="r" b="b"/>
                <a:pathLst>
                  <a:path w="16780" h="13478" extrusionOk="0">
                    <a:moveTo>
                      <a:pt x="1" y="1"/>
                    </a:moveTo>
                    <a:lnTo>
                      <a:pt x="1" y="3804"/>
                    </a:lnTo>
                    <a:lnTo>
                      <a:pt x="16779" y="13477"/>
                    </a:lnTo>
                    <a:lnTo>
                      <a:pt x="16779" y="967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7167493" y="2628237"/>
                <a:ext cx="166961" cy="134096"/>
              </a:xfrm>
              <a:custGeom>
                <a:avLst/>
                <a:gdLst/>
                <a:ahLst/>
                <a:cxnLst/>
                <a:rect l="l" t="t" r="r" b="b"/>
                <a:pathLst>
                  <a:path w="16780" h="13477" extrusionOk="0">
                    <a:moveTo>
                      <a:pt x="1" y="0"/>
                    </a:moveTo>
                    <a:lnTo>
                      <a:pt x="1" y="3769"/>
                    </a:lnTo>
                    <a:lnTo>
                      <a:pt x="16779" y="13476"/>
                    </a:lnTo>
                    <a:lnTo>
                      <a:pt x="16779" y="967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7167493" y="2684649"/>
                <a:ext cx="166961" cy="134434"/>
              </a:xfrm>
              <a:custGeom>
                <a:avLst/>
                <a:gdLst/>
                <a:ahLst/>
                <a:cxnLst/>
                <a:rect l="l" t="t" r="r" b="b"/>
                <a:pathLst>
                  <a:path w="16780" h="13511" extrusionOk="0">
                    <a:moveTo>
                      <a:pt x="1" y="1"/>
                    </a:moveTo>
                    <a:lnTo>
                      <a:pt x="1" y="3804"/>
                    </a:lnTo>
                    <a:lnTo>
                      <a:pt x="16779" y="13510"/>
                    </a:lnTo>
                    <a:lnTo>
                      <a:pt x="16779" y="970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7"/>
            <p:cNvSpPr/>
            <p:nvPr/>
          </p:nvSpPr>
          <p:spPr>
            <a:xfrm>
              <a:off x="7178447" y="2027201"/>
              <a:ext cx="353155" cy="203796"/>
            </a:xfrm>
            <a:custGeom>
              <a:avLst/>
              <a:gdLst/>
              <a:ahLst/>
              <a:cxnLst/>
              <a:rect l="l" t="t" r="r" b="b"/>
              <a:pathLst>
                <a:path w="35493" h="20482" extrusionOk="0">
                  <a:moveTo>
                    <a:pt x="17680" y="0"/>
                  </a:moveTo>
                  <a:lnTo>
                    <a:pt x="0" y="10207"/>
                  </a:lnTo>
                  <a:lnTo>
                    <a:pt x="17813" y="20481"/>
                  </a:lnTo>
                  <a:lnTo>
                    <a:pt x="35492" y="10274"/>
                  </a:lnTo>
                  <a:lnTo>
                    <a:pt x="1768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7177780" y="2129081"/>
              <a:ext cx="176583" cy="211766"/>
            </a:xfrm>
            <a:custGeom>
              <a:avLst/>
              <a:gdLst/>
              <a:ahLst/>
              <a:cxnLst/>
              <a:rect l="l" t="t" r="r" b="b"/>
              <a:pathLst>
                <a:path w="17747" h="21283" extrusionOk="0">
                  <a:moveTo>
                    <a:pt x="1" y="1"/>
                  </a:moveTo>
                  <a:lnTo>
                    <a:pt x="1" y="11109"/>
                  </a:lnTo>
                  <a:lnTo>
                    <a:pt x="17747" y="21283"/>
                  </a:lnTo>
                  <a:lnTo>
                    <a:pt x="17747" y="10175"/>
                  </a:lnTo>
                  <a:lnTo>
                    <a:pt x="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7298923" y="2217700"/>
              <a:ext cx="32865" cy="110196"/>
            </a:xfrm>
            <a:custGeom>
              <a:avLst/>
              <a:gdLst/>
              <a:ahLst/>
              <a:cxnLst/>
              <a:rect l="l" t="t" r="r" b="b"/>
              <a:pathLst>
                <a:path w="3303" h="11075" extrusionOk="0">
                  <a:moveTo>
                    <a:pt x="0" y="0"/>
                  </a:moveTo>
                  <a:lnTo>
                    <a:pt x="0" y="9173"/>
                  </a:lnTo>
                  <a:lnTo>
                    <a:pt x="3302" y="11075"/>
                  </a:lnTo>
                  <a:lnTo>
                    <a:pt x="3302" y="190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7249465" y="2189155"/>
              <a:ext cx="32875" cy="110196"/>
            </a:xfrm>
            <a:custGeom>
              <a:avLst/>
              <a:gdLst/>
              <a:ahLst/>
              <a:cxnLst/>
              <a:rect l="l" t="t" r="r" b="b"/>
              <a:pathLst>
                <a:path w="3304" h="11075" extrusionOk="0">
                  <a:moveTo>
                    <a:pt x="1" y="0"/>
                  </a:moveTo>
                  <a:lnTo>
                    <a:pt x="1" y="9174"/>
                  </a:lnTo>
                  <a:lnTo>
                    <a:pt x="3303" y="11075"/>
                  </a:lnTo>
                  <a:lnTo>
                    <a:pt x="3303" y="190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7200017" y="2160611"/>
              <a:ext cx="33203" cy="110206"/>
            </a:xfrm>
            <a:custGeom>
              <a:avLst/>
              <a:gdLst/>
              <a:ahLst/>
              <a:cxnLst/>
              <a:rect l="l" t="t" r="r" b="b"/>
              <a:pathLst>
                <a:path w="3337" h="11076" extrusionOk="0">
                  <a:moveTo>
                    <a:pt x="1" y="1"/>
                  </a:moveTo>
                  <a:lnTo>
                    <a:pt x="1" y="9174"/>
                  </a:lnTo>
                  <a:lnTo>
                    <a:pt x="3336" y="11075"/>
                  </a:lnTo>
                  <a:lnTo>
                    <a:pt x="3336" y="190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7354340" y="2129081"/>
              <a:ext cx="176583" cy="211766"/>
            </a:xfrm>
            <a:custGeom>
              <a:avLst/>
              <a:gdLst/>
              <a:ahLst/>
              <a:cxnLst/>
              <a:rect l="l" t="t" r="r" b="b"/>
              <a:pathLst>
                <a:path w="17747" h="21283" extrusionOk="0">
                  <a:moveTo>
                    <a:pt x="17747" y="1"/>
                  </a:moveTo>
                  <a:lnTo>
                    <a:pt x="1" y="10175"/>
                  </a:lnTo>
                  <a:lnTo>
                    <a:pt x="1" y="21283"/>
                  </a:lnTo>
                  <a:lnTo>
                    <a:pt x="17747" y="11109"/>
                  </a:lnTo>
                  <a:lnTo>
                    <a:pt x="1774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7376577" y="2217700"/>
              <a:ext cx="32865" cy="110196"/>
            </a:xfrm>
            <a:custGeom>
              <a:avLst/>
              <a:gdLst/>
              <a:ahLst/>
              <a:cxnLst/>
              <a:rect l="l" t="t" r="r" b="b"/>
              <a:pathLst>
                <a:path w="3303" h="11075" extrusionOk="0">
                  <a:moveTo>
                    <a:pt x="3303" y="0"/>
                  </a:moveTo>
                  <a:lnTo>
                    <a:pt x="1" y="1902"/>
                  </a:lnTo>
                  <a:lnTo>
                    <a:pt x="1" y="11075"/>
                  </a:lnTo>
                  <a:lnTo>
                    <a:pt x="3303" y="9173"/>
                  </a:lnTo>
                  <a:lnTo>
                    <a:pt x="3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7426024" y="2189155"/>
              <a:ext cx="32875" cy="110196"/>
            </a:xfrm>
            <a:custGeom>
              <a:avLst/>
              <a:gdLst/>
              <a:ahLst/>
              <a:cxnLst/>
              <a:rect l="l" t="t" r="r" b="b"/>
              <a:pathLst>
                <a:path w="3304" h="11075" extrusionOk="0">
                  <a:moveTo>
                    <a:pt x="3303" y="0"/>
                  </a:moveTo>
                  <a:lnTo>
                    <a:pt x="1" y="1902"/>
                  </a:lnTo>
                  <a:lnTo>
                    <a:pt x="1" y="11075"/>
                  </a:lnTo>
                  <a:lnTo>
                    <a:pt x="3303" y="9174"/>
                  </a:lnTo>
                  <a:lnTo>
                    <a:pt x="33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7475482" y="2160611"/>
              <a:ext cx="32865" cy="110206"/>
            </a:xfrm>
            <a:custGeom>
              <a:avLst/>
              <a:gdLst/>
              <a:ahLst/>
              <a:cxnLst/>
              <a:rect l="l" t="t" r="r" b="b"/>
              <a:pathLst>
                <a:path w="3303" h="11076" extrusionOk="0">
                  <a:moveTo>
                    <a:pt x="3302" y="1"/>
                  </a:moveTo>
                  <a:lnTo>
                    <a:pt x="0" y="1902"/>
                  </a:lnTo>
                  <a:lnTo>
                    <a:pt x="0" y="11075"/>
                  </a:lnTo>
                  <a:lnTo>
                    <a:pt x="3302" y="9174"/>
                  </a:lnTo>
                  <a:lnTo>
                    <a:pt x="3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7216284" y="2011929"/>
              <a:ext cx="276481" cy="159329"/>
            </a:xfrm>
            <a:custGeom>
              <a:avLst/>
              <a:gdLst/>
              <a:ahLst/>
              <a:cxnLst/>
              <a:rect l="l" t="t" r="r" b="b"/>
              <a:pathLst>
                <a:path w="27787" h="16013" extrusionOk="0">
                  <a:moveTo>
                    <a:pt x="13843" y="1"/>
                  </a:moveTo>
                  <a:lnTo>
                    <a:pt x="0" y="7973"/>
                  </a:lnTo>
                  <a:lnTo>
                    <a:pt x="13943" y="16012"/>
                  </a:lnTo>
                  <a:lnTo>
                    <a:pt x="27787" y="8040"/>
                  </a:lnTo>
                  <a:lnTo>
                    <a:pt x="1384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7215617" y="2091583"/>
              <a:ext cx="138414" cy="117500"/>
            </a:xfrm>
            <a:custGeom>
              <a:avLst/>
              <a:gdLst/>
              <a:ahLst/>
              <a:cxnLst/>
              <a:rect l="l" t="t" r="r" b="b"/>
              <a:pathLst>
                <a:path w="13911" h="11809" extrusionOk="0">
                  <a:moveTo>
                    <a:pt x="0" y="0"/>
                  </a:moveTo>
                  <a:lnTo>
                    <a:pt x="0" y="3837"/>
                  </a:lnTo>
                  <a:lnTo>
                    <a:pt x="13910" y="11809"/>
                  </a:lnTo>
                  <a:lnTo>
                    <a:pt x="13910" y="7973"/>
                  </a:lnTo>
                  <a:lnTo>
                    <a:pt x="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7354012" y="2091583"/>
              <a:ext cx="138076" cy="117500"/>
            </a:xfrm>
            <a:custGeom>
              <a:avLst/>
              <a:gdLst/>
              <a:ahLst/>
              <a:cxnLst/>
              <a:rect l="l" t="t" r="r" b="b"/>
              <a:pathLst>
                <a:path w="13877" h="11809" extrusionOk="0">
                  <a:moveTo>
                    <a:pt x="13877" y="0"/>
                  </a:moveTo>
                  <a:lnTo>
                    <a:pt x="0" y="7973"/>
                  </a:lnTo>
                  <a:lnTo>
                    <a:pt x="0" y="11809"/>
                  </a:lnTo>
                  <a:lnTo>
                    <a:pt x="13877" y="3837"/>
                  </a:lnTo>
                  <a:lnTo>
                    <a:pt x="13877"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7315180" y="1855287"/>
              <a:ext cx="78008" cy="45143"/>
            </a:xfrm>
            <a:custGeom>
              <a:avLst/>
              <a:gdLst/>
              <a:ahLst/>
              <a:cxnLst/>
              <a:rect l="l" t="t" r="r" b="b"/>
              <a:pathLst>
                <a:path w="7840" h="4537" extrusionOk="0">
                  <a:moveTo>
                    <a:pt x="3903" y="0"/>
                  </a:moveTo>
                  <a:lnTo>
                    <a:pt x="1" y="2268"/>
                  </a:lnTo>
                  <a:lnTo>
                    <a:pt x="3903" y="4537"/>
                  </a:lnTo>
                  <a:lnTo>
                    <a:pt x="7839" y="2268"/>
                  </a:lnTo>
                  <a:lnTo>
                    <a:pt x="390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7325796" y="1861585"/>
              <a:ext cx="56436" cy="32537"/>
            </a:xfrm>
            <a:custGeom>
              <a:avLst/>
              <a:gdLst/>
              <a:ahLst/>
              <a:cxnLst/>
              <a:rect l="l" t="t" r="r" b="b"/>
              <a:pathLst>
                <a:path w="5672" h="3270" extrusionOk="0">
                  <a:moveTo>
                    <a:pt x="2836" y="1"/>
                  </a:moveTo>
                  <a:lnTo>
                    <a:pt x="1" y="1635"/>
                  </a:lnTo>
                  <a:lnTo>
                    <a:pt x="2836" y="3270"/>
                  </a:lnTo>
                  <a:lnTo>
                    <a:pt x="5672" y="1635"/>
                  </a:lnTo>
                  <a:lnTo>
                    <a:pt x="2836" y="1"/>
                  </a:ln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7314851" y="1877852"/>
              <a:ext cx="39173" cy="234999"/>
            </a:xfrm>
            <a:custGeom>
              <a:avLst/>
              <a:gdLst/>
              <a:ahLst/>
              <a:cxnLst/>
              <a:rect l="l" t="t" r="r" b="b"/>
              <a:pathLst>
                <a:path w="3937" h="23618" extrusionOk="0">
                  <a:moveTo>
                    <a:pt x="0" y="0"/>
                  </a:moveTo>
                  <a:lnTo>
                    <a:pt x="0" y="21382"/>
                  </a:lnTo>
                  <a:lnTo>
                    <a:pt x="3936" y="23617"/>
                  </a:lnTo>
                  <a:lnTo>
                    <a:pt x="3936" y="2235"/>
                  </a:lnTo>
                  <a:lnTo>
                    <a:pt x="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7354012" y="1877852"/>
              <a:ext cx="38845" cy="234999"/>
            </a:xfrm>
            <a:custGeom>
              <a:avLst/>
              <a:gdLst/>
              <a:ahLst/>
              <a:cxnLst/>
              <a:rect l="l" t="t" r="r" b="b"/>
              <a:pathLst>
                <a:path w="3904" h="23618" extrusionOk="0">
                  <a:moveTo>
                    <a:pt x="3903" y="0"/>
                  </a:moveTo>
                  <a:lnTo>
                    <a:pt x="0" y="2235"/>
                  </a:lnTo>
                  <a:lnTo>
                    <a:pt x="0" y="23617"/>
                  </a:lnTo>
                  <a:lnTo>
                    <a:pt x="3903" y="21382"/>
                  </a:lnTo>
                  <a:lnTo>
                    <a:pt x="390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7325796" y="1617320"/>
              <a:ext cx="28228" cy="276819"/>
            </a:xfrm>
            <a:custGeom>
              <a:avLst/>
              <a:gdLst/>
              <a:ahLst/>
              <a:cxnLst/>
              <a:rect l="l" t="t" r="r" b="b"/>
              <a:pathLst>
                <a:path w="2837" h="27821" extrusionOk="0">
                  <a:moveTo>
                    <a:pt x="2836" y="1"/>
                  </a:moveTo>
                  <a:lnTo>
                    <a:pt x="1" y="26186"/>
                  </a:lnTo>
                  <a:lnTo>
                    <a:pt x="2836" y="27821"/>
                  </a:lnTo>
                  <a:lnTo>
                    <a:pt x="283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7354012" y="1617320"/>
              <a:ext cx="28218" cy="276819"/>
            </a:xfrm>
            <a:custGeom>
              <a:avLst/>
              <a:gdLst/>
              <a:ahLst/>
              <a:cxnLst/>
              <a:rect l="l" t="t" r="r" b="b"/>
              <a:pathLst>
                <a:path w="2836" h="27821" extrusionOk="0">
                  <a:moveTo>
                    <a:pt x="0" y="1"/>
                  </a:moveTo>
                  <a:lnTo>
                    <a:pt x="0" y="27821"/>
                  </a:lnTo>
                  <a:lnTo>
                    <a:pt x="2836" y="26186"/>
                  </a:lnTo>
                  <a:lnTo>
                    <a:pt x="0"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7"/>
          <p:cNvGrpSpPr/>
          <p:nvPr/>
        </p:nvGrpSpPr>
        <p:grpSpPr>
          <a:xfrm flipH="1">
            <a:off x="1017864" y="98962"/>
            <a:ext cx="1494619" cy="4508206"/>
            <a:chOff x="6845236" y="2848204"/>
            <a:chExt cx="428835" cy="1293491"/>
          </a:xfrm>
        </p:grpSpPr>
        <p:grpSp>
          <p:nvGrpSpPr>
            <p:cNvPr id="114" name="Google Shape;114;p17"/>
            <p:cNvGrpSpPr/>
            <p:nvPr/>
          </p:nvGrpSpPr>
          <p:grpSpPr>
            <a:xfrm>
              <a:off x="6845236" y="2848204"/>
              <a:ext cx="428835" cy="1293491"/>
              <a:chOff x="6845236" y="2848204"/>
              <a:chExt cx="428835" cy="1293491"/>
            </a:xfrm>
          </p:grpSpPr>
          <p:sp>
            <p:nvSpPr>
              <p:cNvPr id="115" name="Google Shape;115;p17"/>
              <p:cNvSpPr/>
              <p:nvPr/>
            </p:nvSpPr>
            <p:spPr>
              <a:xfrm>
                <a:off x="6845902" y="2867118"/>
                <a:ext cx="428168" cy="247277"/>
              </a:xfrm>
              <a:custGeom>
                <a:avLst/>
                <a:gdLst/>
                <a:ahLst/>
                <a:cxnLst/>
                <a:rect l="l" t="t" r="r" b="b"/>
                <a:pathLst>
                  <a:path w="43032" h="24852" extrusionOk="0">
                    <a:moveTo>
                      <a:pt x="21449" y="1"/>
                    </a:moveTo>
                    <a:lnTo>
                      <a:pt x="1" y="12376"/>
                    </a:lnTo>
                    <a:lnTo>
                      <a:pt x="21583" y="24852"/>
                    </a:lnTo>
                    <a:lnTo>
                      <a:pt x="43031" y="12443"/>
                    </a:lnTo>
                    <a:lnTo>
                      <a:pt x="21449" y="1"/>
                    </a:lnTo>
                    <a:close/>
                  </a:path>
                </a:pathLst>
              </a:custGeom>
              <a:solidFill>
                <a:srgbClr val="DB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6845236" y="2989983"/>
                <a:ext cx="214094" cy="1151713"/>
              </a:xfrm>
              <a:custGeom>
                <a:avLst/>
                <a:gdLst/>
                <a:ahLst/>
                <a:cxnLst/>
                <a:rect l="l" t="t" r="r" b="b"/>
                <a:pathLst>
                  <a:path w="21517" h="115750" extrusionOk="0">
                    <a:moveTo>
                      <a:pt x="1" y="0"/>
                    </a:moveTo>
                    <a:lnTo>
                      <a:pt x="1" y="103408"/>
                    </a:lnTo>
                    <a:lnTo>
                      <a:pt x="21516" y="115750"/>
                    </a:lnTo>
                    <a:lnTo>
                      <a:pt x="21516" y="12376"/>
                    </a:lnTo>
                    <a:lnTo>
                      <a:pt x="1" y="0"/>
                    </a:lnTo>
                    <a:close/>
                  </a:path>
                </a:pathLst>
              </a:custGeom>
              <a:solidFill>
                <a:srgbClr val="A7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7059304" y="2989983"/>
                <a:ext cx="214084" cy="1151713"/>
              </a:xfrm>
              <a:custGeom>
                <a:avLst/>
                <a:gdLst/>
                <a:ahLst/>
                <a:cxnLst/>
                <a:rect l="l" t="t" r="r" b="b"/>
                <a:pathLst>
                  <a:path w="21516" h="115750" extrusionOk="0">
                    <a:moveTo>
                      <a:pt x="21516" y="0"/>
                    </a:moveTo>
                    <a:lnTo>
                      <a:pt x="0" y="12376"/>
                    </a:lnTo>
                    <a:lnTo>
                      <a:pt x="0" y="115750"/>
                    </a:lnTo>
                    <a:lnTo>
                      <a:pt x="21516" y="103408"/>
                    </a:lnTo>
                    <a:lnTo>
                      <a:pt x="215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7086515" y="3097515"/>
                <a:ext cx="39840" cy="1028581"/>
              </a:xfrm>
              <a:custGeom>
                <a:avLst/>
                <a:gdLst/>
                <a:ahLst/>
                <a:cxnLst/>
                <a:rect l="l" t="t" r="r" b="b"/>
                <a:pathLst>
                  <a:path w="4004" h="103375" extrusionOk="0">
                    <a:moveTo>
                      <a:pt x="4003" y="0"/>
                    </a:moveTo>
                    <a:lnTo>
                      <a:pt x="0" y="2302"/>
                    </a:lnTo>
                    <a:lnTo>
                      <a:pt x="0" y="103374"/>
                    </a:lnTo>
                    <a:lnTo>
                      <a:pt x="4003" y="101039"/>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6892037" y="2848204"/>
                <a:ext cx="335225" cy="193836"/>
              </a:xfrm>
              <a:custGeom>
                <a:avLst/>
                <a:gdLst/>
                <a:ahLst/>
                <a:cxnLst/>
                <a:rect l="l" t="t" r="r" b="b"/>
                <a:pathLst>
                  <a:path w="33691" h="19481" extrusionOk="0">
                    <a:moveTo>
                      <a:pt x="16779" y="0"/>
                    </a:moveTo>
                    <a:lnTo>
                      <a:pt x="0" y="9707"/>
                    </a:lnTo>
                    <a:lnTo>
                      <a:pt x="16879" y="19481"/>
                    </a:lnTo>
                    <a:lnTo>
                      <a:pt x="33691" y="9774"/>
                    </a:lnTo>
                    <a:lnTo>
                      <a:pt x="16779" y="0"/>
                    </a:lnTo>
                    <a:close/>
                  </a:path>
                </a:pathLst>
              </a:custGeom>
              <a:solidFill>
                <a:srgbClr val="DB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6891370" y="2944515"/>
                <a:ext cx="167618" cy="142394"/>
              </a:xfrm>
              <a:custGeom>
                <a:avLst/>
                <a:gdLst/>
                <a:ahLst/>
                <a:cxnLst/>
                <a:rect l="l" t="t" r="r" b="b"/>
                <a:pathLst>
                  <a:path w="16846" h="14311" extrusionOk="0">
                    <a:moveTo>
                      <a:pt x="0" y="0"/>
                    </a:moveTo>
                    <a:lnTo>
                      <a:pt x="0" y="4637"/>
                    </a:lnTo>
                    <a:lnTo>
                      <a:pt x="16846" y="14311"/>
                    </a:lnTo>
                    <a:lnTo>
                      <a:pt x="16846" y="9674"/>
                    </a:lnTo>
                    <a:lnTo>
                      <a:pt x="0" y="0"/>
                    </a:lnTo>
                    <a:close/>
                  </a:path>
                </a:pathLst>
              </a:custGeom>
              <a:solidFill>
                <a:srgbClr val="A737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7058966" y="2944515"/>
                <a:ext cx="167628" cy="142394"/>
              </a:xfrm>
              <a:custGeom>
                <a:avLst/>
                <a:gdLst/>
                <a:ahLst/>
                <a:cxnLst/>
                <a:rect l="l" t="t" r="r" b="b"/>
                <a:pathLst>
                  <a:path w="16847" h="14311" extrusionOk="0">
                    <a:moveTo>
                      <a:pt x="16846" y="0"/>
                    </a:moveTo>
                    <a:lnTo>
                      <a:pt x="1" y="9674"/>
                    </a:lnTo>
                    <a:lnTo>
                      <a:pt x="1" y="14311"/>
                    </a:lnTo>
                    <a:lnTo>
                      <a:pt x="16846" y="4637"/>
                    </a:lnTo>
                    <a:lnTo>
                      <a:pt x="16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17"/>
            <p:cNvGrpSpPr/>
            <p:nvPr/>
          </p:nvGrpSpPr>
          <p:grpSpPr>
            <a:xfrm>
              <a:off x="7146251" y="3028148"/>
              <a:ext cx="99914" cy="1063424"/>
              <a:chOff x="7146251" y="3028148"/>
              <a:chExt cx="99914" cy="1063424"/>
            </a:xfrm>
          </p:grpSpPr>
          <p:sp>
            <p:nvSpPr>
              <p:cNvPr id="123" name="Google Shape;123;p17"/>
              <p:cNvSpPr/>
              <p:nvPr/>
            </p:nvSpPr>
            <p:spPr>
              <a:xfrm>
                <a:off x="7146251" y="3063001"/>
                <a:ext cx="39840" cy="1028571"/>
              </a:xfrm>
              <a:custGeom>
                <a:avLst/>
                <a:gdLst/>
                <a:ahLst/>
                <a:cxnLst/>
                <a:rect l="l" t="t" r="r" b="b"/>
                <a:pathLst>
                  <a:path w="4004" h="103374" extrusionOk="0">
                    <a:moveTo>
                      <a:pt x="4004" y="0"/>
                    </a:moveTo>
                    <a:lnTo>
                      <a:pt x="1" y="2302"/>
                    </a:lnTo>
                    <a:lnTo>
                      <a:pt x="1" y="103374"/>
                    </a:lnTo>
                    <a:lnTo>
                      <a:pt x="4004" y="101039"/>
                    </a:lnTo>
                    <a:lnTo>
                      <a:pt x="40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7206325" y="3028148"/>
                <a:ext cx="39840" cy="1028581"/>
              </a:xfrm>
              <a:custGeom>
                <a:avLst/>
                <a:gdLst/>
                <a:ahLst/>
                <a:cxnLst/>
                <a:rect l="l" t="t" r="r" b="b"/>
                <a:pathLst>
                  <a:path w="4004" h="103375" extrusionOk="0">
                    <a:moveTo>
                      <a:pt x="4003" y="0"/>
                    </a:moveTo>
                    <a:lnTo>
                      <a:pt x="0" y="2336"/>
                    </a:lnTo>
                    <a:lnTo>
                      <a:pt x="0" y="103374"/>
                    </a:lnTo>
                    <a:lnTo>
                      <a:pt x="4003" y="101073"/>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 name="Google Shape;125;p17"/>
          <p:cNvGrpSpPr/>
          <p:nvPr/>
        </p:nvGrpSpPr>
        <p:grpSpPr>
          <a:xfrm flipH="1">
            <a:off x="2011476" y="1310029"/>
            <a:ext cx="1495763" cy="3876530"/>
            <a:chOff x="6559821" y="3195683"/>
            <a:chExt cx="429163" cy="1112251"/>
          </a:xfrm>
        </p:grpSpPr>
        <p:sp>
          <p:nvSpPr>
            <p:cNvPr id="126" name="Google Shape;126;p17"/>
            <p:cNvSpPr/>
            <p:nvPr/>
          </p:nvSpPr>
          <p:spPr>
            <a:xfrm>
              <a:off x="6559821" y="3622548"/>
              <a:ext cx="215418" cy="203468"/>
            </a:xfrm>
            <a:custGeom>
              <a:avLst/>
              <a:gdLst/>
              <a:ahLst/>
              <a:cxnLst/>
              <a:rect l="l" t="t" r="r" b="b"/>
              <a:pathLst>
                <a:path w="21650" h="20449" extrusionOk="0">
                  <a:moveTo>
                    <a:pt x="1" y="0"/>
                  </a:moveTo>
                  <a:lnTo>
                    <a:pt x="1" y="7939"/>
                  </a:lnTo>
                  <a:lnTo>
                    <a:pt x="21649" y="20448"/>
                  </a:lnTo>
                  <a:lnTo>
                    <a:pt x="21649" y="12476"/>
                  </a:lnTo>
                  <a:lnTo>
                    <a:pt x="1" y="0"/>
                  </a:lnTo>
                  <a:close/>
                </a:path>
              </a:pathLst>
            </a:custGeom>
            <a:solidFill>
              <a:srgbClr val="D68A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6775213" y="3623872"/>
              <a:ext cx="203796" cy="684063"/>
            </a:xfrm>
            <a:custGeom>
              <a:avLst/>
              <a:gdLst/>
              <a:ahLst/>
              <a:cxnLst/>
              <a:rect l="l" t="t" r="r" b="b"/>
              <a:pathLst>
                <a:path w="20482" h="68750" extrusionOk="0">
                  <a:moveTo>
                    <a:pt x="20482" y="1"/>
                  </a:moveTo>
                  <a:lnTo>
                    <a:pt x="0" y="11776"/>
                  </a:lnTo>
                  <a:lnTo>
                    <a:pt x="0" y="68750"/>
                  </a:lnTo>
                  <a:lnTo>
                    <a:pt x="20482" y="56975"/>
                  </a:lnTo>
                  <a:lnTo>
                    <a:pt x="204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6795788" y="4124679"/>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6795788" y="3727752"/>
              <a:ext cx="166961" cy="134096"/>
            </a:xfrm>
            <a:custGeom>
              <a:avLst/>
              <a:gdLst/>
              <a:ahLst/>
              <a:cxnLst/>
              <a:rect l="l" t="t" r="r" b="b"/>
              <a:pathLst>
                <a:path w="16780" h="13477" extrusionOk="0">
                  <a:moveTo>
                    <a:pt x="16779" y="0"/>
                  </a:moveTo>
                  <a:lnTo>
                    <a:pt x="1" y="9674"/>
                  </a:lnTo>
                  <a:lnTo>
                    <a:pt x="1" y="13477"/>
                  </a:lnTo>
                  <a:lnTo>
                    <a:pt x="16779" y="3803"/>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6795788" y="3841254"/>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6795788" y="3784503"/>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6795788" y="3898004"/>
              <a:ext cx="166961" cy="134106"/>
            </a:xfrm>
            <a:custGeom>
              <a:avLst/>
              <a:gdLst/>
              <a:ahLst/>
              <a:cxnLst/>
              <a:rect l="l" t="t" r="r" b="b"/>
              <a:pathLst>
                <a:path w="16780" h="13478" extrusionOk="0">
                  <a:moveTo>
                    <a:pt x="16779" y="1"/>
                  </a:moveTo>
                  <a:lnTo>
                    <a:pt x="1" y="9674"/>
                  </a:lnTo>
                  <a:lnTo>
                    <a:pt x="1" y="13477"/>
                  </a:lnTo>
                  <a:lnTo>
                    <a:pt x="16779" y="3770"/>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6795788" y="3954427"/>
              <a:ext cx="166961" cy="134096"/>
            </a:xfrm>
            <a:custGeom>
              <a:avLst/>
              <a:gdLst/>
              <a:ahLst/>
              <a:cxnLst/>
              <a:rect l="l" t="t" r="r" b="b"/>
              <a:pathLst>
                <a:path w="16780" h="13477" extrusionOk="0">
                  <a:moveTo>
                    <a:pt x="16779" y="0"/>
                  </a:moveTo>
                  <a:lnTo>
                    <a:pt x="1" y="9707"/>
                  </a:lnTo>
                  <a:lnTo>
                    <a:pt x="1" y="13477"/>
                  </a:lnTo>
                  <a:lnTo>
                    <a:pt x="16779" y="3803"/>
                  </a:lnTo>
                  <a:lnTo>
                    <a:pt x="16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6795788" y="4011177"/>
              <a:ext cx="166961" cy="134096"/>
            </a:xfrm>
            <a:custGeom>
              <a:avLst/>
              <a:gdLst/>
              <a:ahLst/>
              <a:cxnLst/>
              <a:rect l="l" t="t" r="r" b="b"/>
              <a:pathLst>
                <a:path w="16780" h="13477" extrusionOk="0">
                  <a:moveTo>
                    <a:pt x="16779" y="1"/>
                  </a:moveTo>
                  <a:lnTo>
                    <a:pt x="1" y="9707"/>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6795788" y="4067928"/>
              <a:ext cx="166961" cy="134096"/>
            </a:xfrm>
            <a:custGeom>
              <a:avLst/>
              <a:gdLst/>
              <a:ahLst/>
              <a:cxnLst/>
              <a:rect l="l" t="t" r="r" b="b"/>
              <a:pathLst>
                <a:path w="16780" h="13477" extrusionOk="0">
                  <a:moveTo>
                    <a:pt x="16779" y="1"/>
                  </a:moveTo>
                  <a:lnTo>
                    <a:pt x="1" y="9674"/>
                  </a:lnTo>
                  <a:lnTo>
                    <a:pt x="1" y="13477"/>
                  </a:lnTo>
                  <a:lnTo>
                    <a:pt x="16779" y="3803"/>
                  </a:lnTo>
                  <a:lnTo>
                    <a:pt x="167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a:off x="6571103" y="3623872"/>
              <a:ext cx="204134" cy="684063"/>
            </a:xfrm>
            <a:custGeom>
              <a:avLst/>
              <a:gdLst/>
              <a:ahLst/>
              <a:cxnLst/>
              <a:rect l="l" t="t" r="r" b="b"/>
              <a:pathLst>
                <a:path w="20516" h="68750" extrusionOk="0">
                  <a:moveTo>
                    <a:pt x="1" y="1"/>
                  </a:moveTo>
                  <a:lnTo>
                    <a:pt x="1" y="56975"/>
                  </a:lnTo>
                  <a:lnTo>
                    <a:pt x="20515" y="68750"/>
                  </a:lnTo>
                  <a:lnTo>
                    <a:pt x="20515" y="11776"/>
                  </a:lnTo>
                  <a:lnTo>
                    <a:pt x="1" y="1"/>
                  </a:lnTo>
                  <a:close/>
                </a:path>
              </a:pathLst>
            </a:custGeom>
            <a:solidFill>
              <a:srgbClr val="E2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6559821" y="3499088"/>
              <a:ext cx="429163" cy="247606"/>
            </a:xfrm>
            <a:custGeom>
              <a:avLst/>
              <a:gdLst/>
              <a:ahLst/>
              <a:cxnLst/>
              <a:rect l="l" t="t" r="r" b="b"/>
              <a:pathLst>
                <a:path w="43132" h="24885" extrusionOk="0">
                  <a:moveTo>
                    <a:pt x="21483" y="0"/>
                  </a:moveTo>
                  <a:lnTo>
                    <a:pt x="1" y="12409"/>
                  </a:lnTo>
                  <a:lnTo>
                    <a:pt x="21649" y="24885"/>
                  </a:lnTo>
                  <a:lnTo>
                    <a:pt x="43131" y="12476"/>
                  </a:lnTo>
                  <a:lnTo>
                    <a:pt x="21483"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6598653" y="3195683"/>
              <a:ext cx="352817" cy="203796"/>
            </a:xfrm>
            <a:custGeom>
              <a:avLst/>
              <a:gdLst/>
              <a:ahLst/>
              <a:cxnLst/>
              <a:rect l="l" t="t" r="r" b="b"/>
              <a:pathLst>
                <a:path w="35459" h="20482" extrusionOk="0">
                  <a:moveTo>
                    <a:pt x="17680" y="0"/>
                  </a:moveTo>
                  <a:lnTo>
                    <a:pt x="0" y="10207"/>
                  </a:lnTo>
                  <a:lnTo>
                    <a:pt x="17780" y="20482"/>
                  </a:lnTo>
                  <a:lnTo>
                    <a:pt x="35459" y="10274"/>
                  </a:lnTo>
                  <a:lnTo>
                    <a:pt x="17680"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6597986" y="3296968"/>
              <a:ext cx="176583" cy="427173"/>
            </a:xfrm>
            <a:custGeom>
              <a:avLst/>
              <a:gdLst/>
              <a:ahLst/>
              <a:cxnLst/>
              <a:rect l="l" t="t" r="r" b="b"/>
              <a:pathLst>
                <a:path w="17747" h="42932" extrusionOk="0">
                  <a:moveTo>
                    <a:pt x="1" y="1"/>
                  </a:moveTo>
                  <a:lnTo>
                    <a:pt x="1" y="32724"/>
                  </a:lnTo>
                  <a:lnTo>
                    <a:pt x="17747" y="42932"/>
                  </a:lnTo>
                  <a:lnTo>
                    <a:pt x="17747" y="10175"/>
                  </a:lnTo>
                  <a:lnTo>
                    <a:pt x="1" y="1"/>
                  </a:lnTo>
                  <a:close/>
                </a:path>
              </a:pathLst>
            </a:custGeom>
            <a:solidFill>
              <a:srgbClr val="E25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6669671" y="3357042"/>
              <a:ext cx="32875" cy="325604"/>
            </a:xfrm>
            <a:custGeom>
              <a:avLst/>
              <a:gdLst/>
              <a:ahLst/>
              <a:cxnLst/>
              <a:rect l="l" t="t" r="r" b="b"/>
              <a:pathLst>
                <a:path w="3304" h="32724" extrusionOk="0">
                  <a:moveTo>
                    <a:pt x="1" y="0"/>
                  </a:moveTo>
                  <a:lnTo>
                    <a:pt x="1" y="30789"/>
                  </a:lnTo>
                  <a:lnTo>
                    <a:pt x="3303" y="32724"/>
                  </a:lnTo>
                  <a:lnTo>
                    <a:pt x="3303" y="1902"/>
                  </a:lnTo>
                  <a:lnTo>
                    <a:pt x="1"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6774546" y="3296968"/>
              <a:ext cx="176254" cy="427173"/>
            </a:xfrm>
            <a:custGeom>
              <a:avLst/>
              <a:gdLst/>
              <a:ahLst/>
              <a:cxnLst/>
              <a:rect l="l" t="t" r="r" b="b"/>
              <a:pathLst>
                <a:path w="17714" h="42932" extrusionOk="0">
                  <a:moveTo>
                    <a:pt x="17713" y="1"/>
                  </a:moveTo>
                  <a:lnTo>
                    <a:pt x="1" y="10175"/>
                  </a:lnTo>
                  <a:lnTo>
                    <a:pt x="1" y="42932"/>
                  </a:lnTo>
                  <a:lnTo>
                    <a:pt x="17713" y="32724"/>
                  </a:lnTo>
                  <a:lnTo>
                    <a:pt x="177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6846231" y="3357042"/>
              <a:ext cx="32875" cy="325604"/>
            </a:xfrm>
            <a:custGeom>
              <a:avLst/>
              <a:gdLst/>
              <a:ahLst/>
              <a:cxnLst/>
              <a:rect l="l" t="t" r="r" b="b"/>
              <a:pathLst>
                <a:path w="3304" h="32724" extrusionOk="0">
                  <a:moveTo>
                    <a:pt x="3303" y="0"/>
                  </a:moveTo>
                  <a:lnTo>
                    <a:pt x="1" y="1902"/>
                  </a:lnTo>
                  <a:lnTo>
                    <a:pt x="1" y="32724"/>
                  </a:lnTo>
                  <a:lnTo>
                    <a:pt x="3303" y="30789"/>
                  </a:lnTo>
                  <a:lnTo>
                    <a:pt x="3303" y="0"/>
                  </a:lnTo>
                  <a:close/>
                </a:path>
              </a:pathLst>
            </a:custGeom>
            <a:solidFill>
              <a:srgbClr val="F9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7"/>
          <p:cNvGrpSpPr/>
          <p:nvPr/>
        </p:nvGrpSpPr>
        <p:grpSpPr>
          <a:xfrm flipH="1">
            <a:off x="2981959" y="2424148"/>
            <a:ext cx="1495729" cy="3323473"/>
            <a:chOff x="6281380" y="3515345"/>
            <a:chExt cx="429153" cy="953569"/>
          </a:xfrm>
        </p:grpSpPr>
        <p:sp>
          <p:nvSpPr>
            <p:cNvPr id="144" name="Google Shape;144;p17"/>
            <p:cNvSpPr/>
            <p:nvPr/>
          </p:nvSpPr>
          <p:spPr>
            <a:xfrm>
              <a:off x="6496434" y="3647770"/>
              <a:ext cx="199816" cy="821144"/>
            </a:xfrm>
            <a:custGeom>
              <a:avLst/>
              <a:gdLst/>
              <a:ahLst/>
              <a:cxnLst/>
              <a:rect l="l" t="t" r="r" b="b"/>
              <a:pathLst>
                <a:path w="20082" h="82527" extrusionOk="0">
                  <a:moveTo>
                    <a:pt x="20081" y="0"/>
                  </a:moveTo>
                  <a:lnTo>
                    <a:pt x="0" y="11609"/>
                  </a:lnTo>
                  <a:lnTo>
                    <a:pt x="0" y="82526"/>
                  </a:lnTo>
                  <a:lnTo>
                    <a:pt x="20081" y="70918"/>
                  </a:lnTo>
                  <a:lnTo>
                    <a:pt x="200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6296643" y="3647770"/>
              <a:ext cx="199816" cy="821144"/>
            </a:xfrm>
            <a:custGeom>
              <a:avLst/>
              <a:gdLst/>
              <a:ahLst/>
              <a:cxnLst/>
              <a:rect l="l" t="t" r="r" b="b"/>
              <a:pathLst>
                <a:path w="20082" h="82527" extrusionOk="0">
                  <a:moveTo>
                    <a:pt x="0" y="0"/>
                  </a:moveTo>
                  <a:lnTo>
                    <a:pt x="0" y="70918"/>
                  </a:lnTo>
                  <a:lnTo>
                    <a:pt x="20081" y="82526"/>
                  </a:lnTo>
                  <a:lnTo>
                    <a:pt x="20081" y="11609"/>
                  </a:lnTo>
                  <a:lnTo>
                    <a:pt x="0" y="0"/>
                  </a:lnTo>
                  <a:close/>
                </a:path>
              </a:pathLst>
            </a:custGeom>
            <a:solidFill>
              <a:srgbClr val="C97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6496434" y="3646061"/>
              <a:ext cx="214084" cy="141071"/>
            </a:xfrm>
            <a:custGeom>
              <a:avLst/>
              <a:gdLst/>
              <a:ahLst/>
              <a:cxnLst/>
              <a:rect l="l" t="t" r="r" b="b"/>
              <a:pathLst>
                <a:path w="21516" h="14178" extrusionOk="0">
                  <a:moveTo>
                    <a:pt x="21516" y="0"/>
                  </a:moveTo>
                  <a:lnTo>
                    <a:pt x="0" y="12409"/>
                  </a:lnTo>
                  <a:lnTo>
                    <a:pt x="0" y="14177"/>
                  </a:lnTo>
                  <a:lnTo>
                    <a:pt x="21516" y="1768"/>
                  </a:lnTo>
                  <a:lnTo>
                    <a:pt x="21516"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6496434" y="3791477"/>
              <a:ext cx="73023" cy="95261"/>
            </a:xfrm>
            <a:custGeom>
              <a:avLst/>
              <a:gdLst/>
              <a:ahLst/>
              <a:cxnLst/>
              <a:rect l="l" t="t" r="r" b="b"/>
              <a:pathLst>
                <a:path w="7339" h="9574" extrusionOk="0">
                  <a:moveTo>
                    <a:pt x="7339" y="0"/>
                  </a:moveTo>
                  <a:lnTo>
                    <a:pt x="0" y="4236"/>
                  </a:lnTo>
                  <a:lnTo>
                    <a:pt x="0" y="9574"/>
                  </a:lnTo>
                  <a:lnTo>
                    <a:pt x="7339" y="5337"/>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6496434" y="3862167"/>
              <a:ext cx="73023" cy="94933"/>
            </a:xfrm>
            <a:custGeom>
              <a:avLst/>
              <a:gdLst/>
              <a:ahLst/>
              <a:cxnLst/>
              <a:rect l="l" t="t" r="r" b="b"/>
              <a:pathLst>
                <a:path w="7339" h="9541" extrusionOk="0">
                  <a:moveTo>
                    <a:pt x="7339" y="0"/>
                  </a:moveTo>
                  <a:lnTo>
                    <a:pt x="0" y="4237"/>
                  </a:lnTo>
                  <a:lnTo>
                    <a:pt x="0" y="9540"/>
                  </a:lnTo>
                  <a:lnTo>
                    <a:pt x="7339" y="5304"/>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6496434" y="3932518"/>
              <a:ext cx="73023" cy="95271"/>
            </a:xfrm>
            <a:custGeom>
              <a:avLst/>
              <a:gdLst/>
              <a:ahLst/>
              <a:cxnLst/>
              <a:rect l="l" t="t" r="r" b="b"/>
              <a:pathLst>
                <a:path w="7339" h="9575" extrusionOk="0">
                  <a:moveTo>
                    <a:pt x="7339" y="1"/>
                  </a:moveTo>
                  <a:lnTo>
                    <a:pt x="0" y="4271"/>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6496434" y="4003208"/>
              <a:ext cx="73023" cy="94943"/>
            </a:xfrm>
            <a:custGeom>
              <a:avLst/>
              <a:gdLst/>
              <a:ahLst/>
              <a:cxnLst/>
              <a:rect l="l" t="t" r="r" b="b"/>
              <a:pathLst>
                <a:path w="7339" h="9542" extrusionOk="0">
                  <a:moveTo>
                    <a:pt x="7339" y="1"/>
                  </a:moveTo>
                  <a:lnTo>
                    <a:pt x="0" y="4237"/>
                  </a:lnTo>
                  <a:lnTo>
                    <a:pt x="0" y="9541"/>
                  </a:lnTo>
                  <a:lnTo>
                    <a:pt x="7339" y="5305"/>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6496434" y="4073908"/>
              <a:ext cx="73023" cy="94933"/>
            </a:xfrm>
            <a:custGeom>
              <a:avLst/>
              <a:gdLst/>
              <a:ahLst/>
              <a:cxnLst/>
              <a:rect l="l" t="t" r="r" b="b"/>
              <a:pathLst>
                <a:path w="7339" h="9541" extrusionOk="0">
                  <a:moveTo>
                    <a:pt x="7339" y="0"/>
                  </a:moveTo>
                  <a:lnTo>
                    <a:pt x="0" y="4236"/>
                  </a:lnTo>
                  <a:lnTo>
                    <a:pt x="0" y="9540"/>
                  </a:lnTo>
                  <a:lnTo>
                    <a:pt x="7339" y="5304"/>
                  </a:lnTo>
                  <a:lnTo>
                    <a:pt x="7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6496434" y="4144259"/>
              <a:ext cx="73023" cy="95271"/>
            </a:xfrm>
            <a:custGeom>
              <a:avLst/>
              <a:gdLst/>
              <a:ahLst/>
              <a:cxnLst/>
              <a:rect l="l" t="t" r="r" b="b"/>
              <a:pathLst>
                <a:path w="7339" h="9575" extrusionOk="0">
                  <a:moveTo>
                    <a:pt x="7339" y="1"/>
                  </a:moveTo>
                  <a:lnTo>
                    <a:pt x="0" y="4237"/>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6496434" y="4214949"/>
              <a:ext cx="73023" cy="94933"/>
            </a:xfrm>
            <a:custGeom>
              <a:avLst/>
              <a:gdLst/>
              <a:ahLst/>
              <a:cxnLst/>
              <a:rect l="l" t="t" r="r" b="b"/>
              <a:pathLst>
                <a:path w="7339" h="9541" extrusionOk="0">
                  <a:moveTo>
                    <a:pt x="7339" y="1"/>
                  </a:moveTo>
                  <a:lnTo>
                    <a:pt x="0" y="4237"/>
                  </a:lnTo>
                  <a:lnTo>
                    <a:pt x="0" y="9541"/>
                  </a:lnTo>
                  <a:lnTo>
                    <a:pt x="7339" y="5305"/>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6496434" y="4285310"/>
              <a:ext cx="73023" cy="95271"/>
            </a:xfrm>
            <a:custGeom>
              <a:avLst/>
              <a:gdLst/>
              <a:ahLst/>
              <a:cxnLst/>
              <a:rect l="l" t="t" r="r" b="b"/>
              <a:pathLst>
                <a:path w="7339" h="9575" extrusionOk="0">
                  <a:moveTo>
                    <a:pt x="7339" y="1"/>
                  </a:moveTo>
                  <a:lnTo>
                    <a:pt x="0" y="4237"/>
                  </a:lnTo>
                  <a:lnTo>
                    <a:pt x="0" y="9574"/>
                  </a:lnTo>
                  <a:lnTo>
                    <a:pt x="7339" y="5338"/>
                  </a:lnTo>
                  <a:lnTo>
                    <a:pt x="7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581062" y="3767241"/>
              <a:ext cx="30875" cy="70715"/>
            </a:xfrm>
            <a:custGeom>
              <a:avLst/>
              <a:gdLst/>
              <a:ahLst/>
              <a:cxnLst/>
              <a:rect l="l" t="t" r="r" b="b"/>
              <a:pathLst>
                <a:path w="3103" h="7107"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6623208" y="3742686"/>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6665691" y="3718460"/>
              <a:ext cx="30546" cy="70376"/>
            </a:xfrm>
            <a:custGeom>
              <a:avLst/>
              <a:gdLst/>
              <a:ahLst/>
              <a:cxnLst/>
              <a:rect l="l" t="t" r="r" b="b"/>
              <a:pathLst>
                <a:path w="3070" h="7073" extrusionOk="0">
                  <a:moveTo>
                    <a:pt x="3069" y="0"/>
                  </a:moveTo>
                  <a:lnTo>
                    <a:pt x="1" y="1768"/>
                  </a:lnTo>
                  <a:lnTo>
                    <a:pt x="1" y="7072"/>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6581062" y="3837602"/>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6623208" y="3813376"/>
              <a:ext cx="30875" cy="70705"/>
            </a:xfrm>
            <a:custGeom>
              <a:avLst/>
              <a:gdLst/>
              <a:ahLst/>
              <a:cxnLst/>
              <a:rect l="l" t="t" r="r" b="b"/>
              <a:pathLst>
                <a:path w="3103" h="7106" extrusionOk="0">
                  <a:moveTo>
                    <a:pt x="3103" y="1"/>
                  </a:moveTo>
                  <a:lnTo>
                    <a:pt x="1" y="1769"/>
                  </a:lnTo>
                  <a:lnTo>
                    <a:pt x="1" y="7106"/>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6665691" y="3788821"/>
              <a:ext cx="30546" cy="70705"/>
            </a:xfrm>
            <a:custGeom>
              <a:avLst/>
              <a:gdLst/>
              <a:ahLst/>
              <a:cxnLst/>
              <a:rect l="l" t="t" r="r" b="b"/>
              <a:pathLst>
                <a:path w="3070" h="7106" extrusionOk="0">
                  <a:moveTo>
                    <a:pt x="3069" y="0"/>
                  </a:moveTo>
                  <a:lnTo>
                    <a:pt x="1" y="1801"/>
                  </a:lnTo>
                  <a:lnTo>
                    <a:pt x="1" y="7105"/>
                  </a:lnTo>
                  <a:lnTo>
                    <a:pt x="3069" y="5337"/>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6581062" y="3908292"/>
              <a:ext cx="30875" cy="70705"/>
            </a:xfrm>
            <a:custGeom>
              <a:avLst/>
              <a:gdLst/>
              <a:ahLst/>
              <a:cxnLst/>
              <a:rect l="l" t="t" r="r" b="b"/>
              <a:pathLst>
                <a:path w="3103" h="7106"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6623208" y="3883737"/>
              <a:ext cx="30875" cy="70705"/>
            </a:xfrm>
            <a:custGeom>
              <a:avLst/>
              <a:gdLst/>
              <a:ahLst/>
              <a:cxnLst/>
              <a:rect l="l" t="t" r="r" b="b"/>
              <a:pathLst>
                <a:path w="3103" h="7106" extrusionOk="0">
                  <a:moveTo>
                    <a:pt x="3103" y="0"/>
                  </a:moveTo>
                  <a:lnTo>
                    <a:pt x="1" y="1802"/>
                  </a:lnTo>
                  <a:lnTo>
                    <a:pt x="1" y="7105"/>
                  </a:lnTo>
                  <a:lnTo>
                    <a:pt x="3103" y="5338"/>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6665691" y="3859511"/>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6581062" y="3978653"/>
              <a:ext cx="30875" cy="71033"/>
            </a:xfrm>
            <a:custGeom>
              <a:avLst/>
              <a:gdLst/>
              <a:ahLst/>
              <a:cxnLst/>
              <a:rect l="l" t="t" r="r" b="b"/>
              <a:pathLst>
                <a:path w="3103" h="7139" extrusionOk="0">
                  <a:moveTo>
                    <a:pt x="3103" y="1"/>
                  </a:moveTo>
                  <a:lnTo>
                    <a:pt x="1" y="1802"/>
                  </a:lnTo>
                  <a:lnTo>
                    <a:pt x="1" y="7139"/>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6623208" y="3954427"/>
              <a:ext cx="30875" cy="70705"/>
            </a:xfrm>
            <a:custGeom>
              <a:avLst/>
              <a:gdLst/>
              <a:ahLst/>
              <a:cxnLst/>
              <a:rect l="l" t="t" r="r" b="b"/>
              <a:pathLst>
                <a:path w="3103" h="7106" extrusionOk="0">
                  <a:moveTo>
                    <a:pt x="3103" y="0"/>
                  </a:moveTo>
                  <a:lnTo>
                    <a:pt x="1" y="1768"/>
                  </a:lnTo>
                  <a:lnTo>
                    <a:pt x="1" y="7106"/>
                  </a:lnTo>
                  <a:lnTo>
                    <a:pt x="3103" y="5304"/>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6665691" y="3929872"/>
              <a:ext cx="30546" cy="70705"/>
            </a:xfrm>
            <a:custGeom>
              <a:avLst/>
              <a:gdLst/>
              <a:ahLst/>
              <a:cxnLst/>
              <a:rect l="l" t="t" r="r" b="b"/>
              <a:pathLst>
                <a:path w="3070" h="7106" extrusionOk="0">
                  <a:moveTo>
                    <a:pt x="3069" y="0"/>
                  </a:moveTo>
                  <a:lnTo>
                    <a:pt x="1" y="1801"/>
                  </a:lnTo>
                  <a:lnTo>
                    <a:pt x="1" y="7105"/>
                  </a:lnTo>
                  <a:lnTo>
                    <a:pt x="3069" y="5337"/>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6581062" y="4049343"/>
              <a:ext cx="30875" cy="70705"/>
            </a:xfrm>
            <a:custGeom>
              <a:avLst/>
              <a:gdLst/>
              <a:ahLst/>
              <a:cxnLst/>
              <a:rect l="l" t="t" r="r" b="b"/>
              <a:pathLst>
                <a:path w="3103" h="7106" extrusionOk="0">
                  <a:moveTo>
                    <a:pt x="3103" y="1"/>
                  </a:moveTo>
                  <a:lnTo>
                    <a:pt x="1" y="1802"/>
                  </a:lnTo>
                  <a:lnTo>
                    <a:pt x="1" y="7106"/>
                  </a:lnTo>
                  <a:lnTo>
                    <a:pt x="3103" y="5338"/>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6623208" y="4025116"/>
              <a:ext cx="30875" cy="70376"/>
            </a:xfrm>
            <a:custGeom>
              <a:avLst/>
              <a:gdLst/>
              <a:ahLst/>
              <a:cxnLst/>
              <a:rect l="l" t="t" r="r" b="b"/>
              <a:pathLst>
                <a:path w="3103" h="7073" extrusionOk="0">
                  <a:moveTo>
                    <a:pt x="3103" y="1"/>
                  </a:moveTo>
                  <a:lnTo>
                    <a:pt x="1" y="1768"/>
                  </a:lnTo>
                  <a:lnTo>
                    <a:pt x="1" y="7072"/>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6665691" y="4000562"/>
              <a:ext cx="30546" cy="70705"/>
            </a:xfrm>
            <a:custGeom>
              <a:avLst/>
              <a:gdLst/>
              <a:ahLst/>
              <a:cxnLst/>
              <a:rect l="l" t="t" r="r" b="b"/>
              <a:pathLst>
                <a:path w="3070" h="7106" extrusionOk="0">
                  <a:moveTo>
                    <a:pt x="3069" y="0"/>
                  </a:moveTo>
                  <a:lnTo>
                    <a:pt x="1" y="1801"/>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6581062" y="4120033"/>
              <a:ext cx="30875" cy="70705"/>
            </a:xfrm>
            <a:custGeom>
              <a:avLst/>
              <a:gdLst/>
              <a:ahLst/>
              <a:cxnLst/>
              <a:rect l="l" t="t" r="r" b="b"/>
              <a:pathLst>
                <a:path w="3103" h="7106" extrusionOk="0">
                  <a:moveTo>
                    <a:pt x="3103" y="1"/>
                  </a:moveTo>
                  <a:lnTo>
                    <a:pt x="1" y="1769"/>
                  </a:lnTo>
                  <a:lnTo>
                    <a:pt x="1" y="7106"/>
                  </a:lnTo>
                  <a:lnTo>
                    <a:pt x="3103" y="5305"/>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6623208" y="4095478"/>
              <a:ext cx="30875" cy="70705"/>
            </a:xfrm>
            <a:custGeom>
              <a:avLst/>
              <a:gdLst/>
              <a:ahLst/>
              <a:cxnLst/>
              <a:rect l="l" t="t" r="r" b="b"/>
              <a:pathLst>
                <a:path w="3103" h="7106" extrusionOk="0">
                  <a:moveTo>
                    <a:pt x="3103" y="0"/>
                  </a:moveTo>
                  <a:lnTo>
                    <a:pt x="1" y="1802"/>
                  </a:lnTo>
                  <a:lnTo>
                    <a:pt x="1" y="7105"/>
                  </a:lnTo>
                  <a:lnTo>
                    <a:pt x="3103" y="5337"/>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6665691" y="4071251"/>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6581062" y="4190394"/>
              <a:ext cx="30875" cy="70705"/>
            </a:xfrm>
            <a:custGeom>
              <a:avLst/>
              <a:gdLst/>
              <a:ahLst/>
              <a:cxnLst/>
              <a:rect l="l" t="t" r="r" b="b"/>
              <a:pathLst>
                <a:path w="3103" h="7106" extrusionOk="0">
                  <a:moveTo>
                    <a:pt x="3103" y="0"/>
                  </a:moveTo>
                  <a:lnTo>
                    <a:pt x="1" y="1802"/>
                  </a:lnTo>
                  <a:lnTo>
                    <a:pt x="1" y="7106"/>
                  </a:lnTo>
                  <a:lnTo>
                    <a:pt x="3103" y="5338"/>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6623208" y="4166167"/>
              <a:ext cx="30875" cy="70705"/>
            </a:xfrm>
            <a:custGeom>
              <a:avLst/>
              <a:gdLst/>
              <a:ahLst/>
              <a:cxnLst/>
              <a:rect l="l" t="t" r="r" b="b"/>
              <a:pathLst>
                <a:path w="3103" h="7106" extrusionOk="0">
                  <a:moveTo>
                    <a:pt x="3103" y="0"/>
                  </a:moveTo>
                  <a:lnTo>
                    <a:pt x="1" y="1768"/>
                  </a:lnTo>
                  <a:lnTo>
                    <a:pt x="1" y="7105"/>
                  </a:lnTo>
                  <a:lnTo>
                    <a:pt x="3103" y="5304"/>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6665691" y="4141603"/>
              <a:ext cx="30546" cy="70705"/>
            </a:xfrm>
            <a:custGeom>
              <a:avLst/>
              <a:gdLst/>
              <a:ahLst/>
              <a:cxnLst/>
              <a:rect l="l" t="t" r="r" b="b"/>
              <a:pathLst>
                <a:path w="3070" h="7106" extrusionOk="0">
                  <a:moveTo>
                    <a:pt x="3069" y="1"/>
                  </a:moveTo>
                  <a:lnTo>
                    <a:pt x="1" y="1802"/>
                  </a:lnTo>
                  <a:lnTo>
                    <a:pt x="1" y="7106"/>
                  </a:lnTo>
                  <a:lnTo>
                    <a:pt x="3069" y="5338"/>
                  </a:lnTo>
                  <a:lnTo>
                    <a:pt x="3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6581062" y="4261084"/>
              <a:ext cx="30875" cy="70705"/>
            </a:xfrm>
            <a:custGeom>
              <a:avLst/>
              <a:gdLst/>
              <a:ahLst/>
              <a:cxnLst/>
              <a:rect l="l" t="t" r="r" b="b"/>
              <a:pathLst>
                <a:path w="3103" h="7106" extrusionOk="0">
                  <a:moveTo>
                    <a:pt x="3103" y="1"/>
                  </a:moveTo>
                  <a:lnTo>
                    <a:pt x="1" y="1768"/>
                  </a:lnTo>
                  <a:lnTo>
                    <a:pt x="1" y="7106"/>
                  </a:lnTo>
                  <a:lnTo>
                    <a:pt x="3103" y="5304"/>
                  </a:ln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6623208" y="4236529"/>
              <a:ext cx="30875" cy="70705"/>
            </a:xfrm>
            <a:custGeom>
              <a:avLst/>
              <a:gdLst/>
              <a:ahLst/>
              <a:cxnLst/>
              <a:rect l="l" t="t" r="r" b="b"/>
              <a:pathLst>
                <a:path w="3103" h="7106" extrusionOk="0">
                  <a:moveTo>
                    <a:pt x="3103" y="0"/>
                  </a:moveTo>
                  <a:lnTo>
                    <a:pt x="1" y="1801"/>
                  </a:lnTo>
                  <a:lnTo>
                    <a:pt x="1" y="7105"/>
                  </a:lnTo>
                  <a:lnTo>
                    <a:pt x="3103" y="5337"/>
                  </a:lnTo>
                  <a:lnTo>
                    <a:pt x="3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6665691" y="4212302"/>
              <a:ext cx="30546" cy="70705"/>
            </a:xfrm>
            <a:custGeom>
              <a:avLst/>
              <a:gdLst/>
              <a:ahLst/>
              <a:cxnLst/>
              <a:rect l="l" t="t" r="r" b="b"/>
              <a:pathLst>
                <a:path w="3070" h="7106" extrusionOk="0">
                  <a:moveTo>
                    <a:pt x="3069" y="0"/>
                  </a:moveTo>
                  <a:lnTo>
                    <a:pt x="1" y="1768"/>
                  </a:lnTo>
                  <a:lnTo>
                    <a:pt x="1" y="7105"/>
                  </a:lnTo>
                  <a:lnTo>
                    <a:pt x="3069" y="5304"/>
                  </a:lnTo>
                  <a:lnTo>
                    <a:pt x="30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6281380" y="3532935"/>
              <a:ext cx="429153" cy="247944"/>
            </a:xfrm>
            <a:custGeom>
              <a:avLst/>
              <a:gdLst/>
              <a:ahLst/>
              <a:cxnLst/>
              <a:rect l="l" t="t" r="r" b="b"/>
              <a:pathLst>
                <a:path w="43131" h="24919" extrusionOk="0">
                  <a:moveTo>
                    <a:pt x="21482" y="1"/>
                  </a:moveTo>
                  <a:lnTo>
                    <a:pt x="0" y="12410"/>
                  </a:lnTo>
                  <a:lnTo>
                    <a:pt x="21615" y="24919"/>
                  </a:lnTo>
                  <a:lnTo>
                    <a:pt x="43131" y="12510"/>
                  </a:lnTo>
                  <a:lnTo>
                    <a:pt x="21482" y="1"/>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6281380" y="3515345"/>
              <a:ext cx="429153" cy="247616"/>
            </a:xfrm>
            <a:custGeom>
              <a:avLst/>
              <a:gdLst/>
              <a:ahLst/>
              <a:cxnLst/>
              <a:rect l="l" t="t" r="r" b="b"/>
              <a:pathLst>
                <a:path w="43131" h="24886" extrusionOk="0">
                  <a:moveTo>
                    <a:pt x="21482" y="1"/>
                  </a:moveTo>
                  <a:lnTo>
                    <a:pt x="0" y="12410"/>
                  </a:lnTo>
                  <a:lnTo>
                    <a:pt x="21615" y="24885"/>
                  </a:lnTo>
                  <a:lnTo>
                    <a:pt x="43131" y="12476"/>
                  </a:lnTo>
                  <a:lnTo>
                    <a:pt x="21482" y="1"/>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6316889" y="3535930"/>
              <a:ext cx="358130" cy="206781"/>
            </a:xfrm>
            <a:custGeom>
              <a:avLst/>
              <a:gdLst/>
              <a:ahLst/>
              <a:cxnLst/>
              <a:rect l="l" t="t" r="r" b="b"/>
              <a:pathLst>
                <a:path w="35993" h="20782" extrusionOk="0">
                  <a:moveTo>
                    <a:pt x="17913" y="0"/>
                  </a:moveTo>
                  <a:lnTo>
                    <a:pt x="0" y="10341"/>
                  </a:lnTo>
                  <a:lnTo>
                    <a:pt x="18046" y="20782"/>
                  </a:lnTo>
                  <a:lnTo>
                    <a:pt x="35993" y="10407"/>
                  </a:lnTo>
                  <a:lnTo>
                    <a:pt x="17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6281380" y="3638806"/>
              <a:ext cx="215079" cy="142066"/>
            </a:xfrm>
            <a:custGeom>
              <a:avLst/>
              <a:gdLst/>
              <a:ahLst/>
              <a:cxnLst/>
              <a:rect l="l" t="t" r="r" b="b"/>
              <a:pathLst>
                <a:path w="21616" h="14278" extrusionOk="0">
                  <a:moveTo>
                    <a:pt x="0" y="1"/>
                  </a:moveTo>
                  <a:lnTo>
                    <a:pt x="0" y="1769"/>
                  </a:lnTo>
                  <a:lnTo>
                    <a:pt x="21615" y="14278"/>
                  </a:lnTo>
                  <a:lnTo>
                    <a:pt x="21615" y="12476"/>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6496434" y="3639472"/>
              <a:ext cx="214084" cy="141399"/>
            </a:xfrm>
            <a:custGeom>
              <a:avLst/>
              <a:gdLst/>
              <a:ahLst/>
              <a:cxnLst/>
              <a:rect l="l" t="t" r="r" b="b"/>
              <a:pathLst>
                <a:path w="21516" h="14211" extrusionOk="0">
                  <a:moveTo>
                    <a:pt x="21516" y="0"/>
                  </a:moveTo>
                  <a:lnTo>
                    <a:pt x="0" y="12409"/>
                  </a:lnTo>
                  <a:lnTo>
                    <a:pt x="0" y="14211"/>
                  </a:lnTo>
                  <a:lnTo>
                    <a:pt x="21516" y="1802"/>
                  </a:lnTo>
                  <a:lnTo>
                    <a:pt x="215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6342439" y="3594332"/>
              <a:ext cx="153678" cy="140743"/>
            </a:xfrm>
            <a:custGeom>
              <a:avLst/>
              <a:gdLst/>
              <a:ahLst/>
              <a:cxnLst/>
              <a:rect l="l" t="t" r="r" b="b"/>
              <a:pathLst>
                <a:path w="15445" h="14145" extrusionOk="0">
                  <a:moveTo>
                    <a:pt x="1" y="1"/>
                  </a:moveTo>
                  <a:lnTo>
                    <a:pt x="1" y="5238"/>
                  </a:lnTo>
                  <a:lnTo>
                    <a:pt x="15445" y="14144"/>
                  </a:lnTo>
                  <a:lnTo>
                    <a:pt x="15445" y="8907"/>
                  </a:lnTo>
                  <a:lnTo>
                    <a:pt x="1" y="1"/>
                  </a:lnTo>
                  <a:close/>
                </a:path>
              </a:pathLst>
            </a:custGeom>
            <a:solidFill>
              <a:srgbClr val="F4C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6342439" y="3594332"/>
              <a:ext cx="153678" cy="140743"/>
            </a:xfrm>
            <a:custGeom>
              <a:avLst/>
              <a:gdLst/>
              <a:ahLst/>
              <a:cxnLst/>
              <a:rect l="l" t="t" r="r" b="b"/>
              <a:pathLst>
                <a:path w="15445" h="14145" extrusionOk="0">
                  <a:moveTo>
                    <a:pt x="1" y="1"/>
                  </a:moveTo>
                  <a:lnTo>
                    <a:pt x="1" y="5238"/>
                  </a:lnTo>
                  <a:lnTo>
                    <a:pt x="15445" y="14144"/>
                  </a:lnTo>
                  <a:lnTo>
                    <a:pt x="15445" y="8907"/>
                  </a:lnTo>
                  <a:lnTo>
                    <a:pt x="1" y="1"/>
                  </a:lnTo>
                  <a:close/>
                </a:path>
              </a:pathLst>
            </a:custGeom>
            <a:solidFill>
              <a:srgbClr val="C97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6342777" y="3563808"/>
              <a:ext cx="306679" cy="118823"/>
            </a:xfrm>
            <a:custGeom>
              <a:avLst/>
              <a:gdLst/>
              <a:ahLst/>
              <a:cxnLst/>
              <a:rect l="l" t="t" r="r" b="b"/>
              <a:pathLst>
                <a:path w="30822" h="11942" extrusionOk="0">
                  <a:moveTo>
                    <a:pt x="15344" y="0"/>
                  </a:moveTo>
                  <a:lnTo>
                    <a:pt x="0" y="3036"/>
                  </a:lnTo>
                  <a:lnTo>
                    <a:pt x="15444" y="11942"/>
                  </a:lnTo>
                  <a:lnTo>
                    <a:pt x="30822" y="8906"/>
                  </a:lnTo>
                  <a:lnTo>
                    <a:pt x="15344" y="0"/>
                  </a:lnTo>
                  <a:close/>
                </a:path>
              </a:pathLst>
            </a:custGeom>
            <a:solidFill>
              <a:srgbClr val="FBE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6495439" y="3647151"/>
              <a:ext cx="154006" cy="88635"/>
            </a:xfrm>
            <a:custGeom>
              <a:avLst/>
              <a:gdLst/>
              <a:ahLst/>
              <a:cxnLst/>
              <a:rect l="l" t="t" r="r" b="b"/>
              <a:pathLst>
                <a:path w="15478" h="8908" extrusionOk="0">
                  <a:moveTo>
                    <a:pt x="15478" y="1"/>
                  </a:moveTo>
                  <a:lnTo>
                    <a:pt x="13966" y="871"/>
                  </a:lnTo>
                  <a:lnTo>
                    <a:pt x="13966" y="871"/>
                  </a:lnTo>
                  <a:lnTo>
                    <a:pt x="15478" y="568"/>
                  </a:lnTo>
                  <a:lnTo>
                    <a:pt x="15478" y="1"/>
                  </a:lnTo>
                  <a:close/>
                  <a:moveTo>
                    <a:pt x="13966" y="871"/>
                  </a:moveTo>
                  <a:lnTo>
                    <a:pt x="0" y="3670"/>
                  </a:lnTo>
                  <a:lnTo>
                    <a:pt x="0" y="8907"/>
                  </a:lnTo>
                  <a:lnTo>
                    <a:pt x="13966" y="87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7"/>
          <p:cNvGrpSpPr/>
          <p:nvPr/>
        </p:nvGrpSpPr>
        <p:grpSpPr>
          <a:xfrm flipH="1">
            <a:off x="4011426" y="3564684"/>
            <a:ext cx="1495729" cy="2777424"/>
            <a:chOff x="5986006" y="3842587"/>
            <a:chExt cx="429153" cy="796897"/>
          </a:xfrm>
        </p:grpSpPr>
        <p:sp>
          <p:nvSpPr>
            <p:cNvPr id="189" name="Google Shape;189;p17"/>
            <p:cNvSpPr/>
            <p:nvPr/>
          </p:nvSpPr>
          <p:spPr>
            <a:xfrm>
              <a:off x="6296643" y="3929872"/>
              <a:ext cx="73023" cy="95261"/>
            </a:xfrm>
            <a:custGeom>
              <a:avLst/>
              <a:gdLst/>
              <a:ahLst/>
              <a:cxnLst/>
              <a:rect l="l" t="t" r="r" b="b"/>
              <a:pathLst>
                <a:path w="7339" h="9574" extrusionOk="0">
                  <a:moveTo>
                    <a:pt x="0" y="0"/>
                  </a:moveTo>
                  <a:lnTo>
                    <a:pt x="0" y="5337"/>
                  </a:lnTo>
                  <a:lnTo>
                    <a:pt x="7339" y="9574"/>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6296643" y="3929872"/>
              <a:ext cx="73023" cy="45810"/>
            </a:xfrm>
            <a:custGeom>
              <a:avLst/>
              <a:gdLst/>
              <a:ahLst/>
              <a:cxnLst/>
              <a:rect l="l" t="t" r="r" b="b"/>
              <a:pathLst>
                <a:path w="7339" h="4604" extrusionOk="0">
                  <a:moveTo>
                    <a:pt x="0" y="0"/>
                  </a:moveTo>
                  <a:lnTo>
                    <a:pt x="0" y="367"/>
                  </a:lnTo>
                  <a:lnTo>
                    <a:pt x="301" y="534"/>
                  </a:lnTo>
                  <a:lnTo>
                    <a:pt x="7339" y="4603"/>
                  </a:lnTo>
                  <a:lnTo>
                    <a:pt x="7339" y="4236"/>
                  </a:lnTo>
                  <a:lnTo>
                    <a:pt x="301" y="200"/>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6296643" y="4000562"/>
              <a:ext cx="73023" cy="94933"/>
            </a:xfrm>
            <a:custGeom>
              <a:avLst/>
              <a:gdLst/>
              <a:ahLst/>
              <a:cxnLst/>
              <a:rect l="l" t="t" r="r" b="b"/>
              <a:pathLst>
                <a:path w="7339" h="9541" extrusionOk="0">
                  <a:moveTo>
                    <a:pt x="0" y="0"/>
                  </a:moveTo>
                  <a:lnTo>
                    <a:pt x="0" y="5304"/>
                  </a:lnTo>
                  <a:lnTo>
                    <a:pt x="7339" y="9540"/>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6296643" y="4000562"/>
              <a:ext cx="73023" cy="45810"/>
            </a:xfrm>
            <a:custGeom>
              <a:avLst/>
              <a:gdLst/>
              <a:ahLst/>
              <a:cxnLst/>
              <a:rect l="l" t="t" r="r" b="b"/>
              <a:pathLst>
                <a:path w="7339" h="4604" extrusionOk="0">
                  <a:moveTo>
                    <a:pt x="0" y="0"/>
                  </a:moveTo>
                  <a:lnTo>
                    <a:pt x="0" y="367"/>
                  </a:lnTo>
                  <a:lnTo>
                    <a:pt x="301" y="534"/>
                  </a:lnTo>
                  <a:lnTo>
                    <a:pt x="7339" y="4603"/>
                  </a:lnTo>
                  <a:lnTo>
                    <a:pt x="7339" y="4236"/>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6296643" y="4071251"/>
              <a:ext cx="73023" cy="94933"/>
            </a:xfrm>
            <a:custGeom>
              <a:avLst/>
              <a:gdLst/>
              <a:ahLst/>
              <a:cxnLst/>
              <a:rect l="l" t="t" r="r" b="b"/>
              <a:pathLst>
                <a:path w="7339" h="9541" extrusionOk="0">
                  <a:moveTo>
                    <a:pt x="0" y="0"/>
                  </a:moveTo>
                  <a:lnTo>
                    <a:pt x="0" y="5304"/>
                  </a:lnTo>
                  <a:lnTo>
                    <a:pt x="7339" y="9540"/>
                  </a:lnTo>
                  <a:lnTo>
                    <a:pt x="7339" y="423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6296643" y="4071251"/>
              <a:ext cx="73023" cy="45481"/>
            </a:xfrm>
            <a:custGeom>
              <a:avLst/>
              <a:gdLst/>
              <a:ahLst/>
              <a:cxnLst/>
              <a:rect l="l" t="t" r="r" b="b"/>
              <a:pathLst>
                <a:path w="7339" h="4571" extrusionOk="0">
                  <a:moveTo>
                    <a:pt x="0" y="0"/>
                  </a:moveTo>
                  <a:lnTo>
                    <a:pt x="0" y="334"/>
                  </a:lnTo>
                  <a:lnTo>
                    <a:pt x="301" y="534"/>
                  </a:lnTo>
                  <a:lnTo>
                    <a:pt x="7339" y="4570"/>
                  </a:lnTo>
                  <a:lnTo>
                    <a:pt x="7339" y="4237"/>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6296643" y="4141603"/>
              <a:ext cx="73023" cy="95271"/>
            </a:xfrm>
            <a:custGeom>
              <a:avLst/>
              <a:gdLst/>
              <a:ahLst/>
              <a:cxnLst/>
              <a:rect l="l" t="t" r="r" b="b"/>
              <a:pathLst>
                <a:path w="7339" h="9575" extrusionOk="0">
                  <a:moveTo>
                    <a:pt x="0" y="1"/>
                  </a:moveTo>
                  <a:lnTo>
                    <a:pt x="0" y="5338"/>
                  </a:lnTo>
                  <a:lnTo>
                    <a:pt x="7339" y="9574"/>
                  </a:lnTo>
                  <a:lnTo>
                    <a:pt x="7339" y="4237"/>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6296643" y="4141603"/>
              <a:ext cx="73023" cy="45820"/>
            </a:xfrm>
            <a:custGeom>
              <a:avLst/>
              <a:gdLst/>
              <a:ahLst/>
              <a:cxnLst/>
              <a:rect l="l" t="t" r="r" b="b"/>
              <a:pathLst>
                <a:path w="7339" h="4605" extrusionOk="0">
                  <a:moveTo>
                    <a:pt x="0" y="1"/>
                  </a:moveTo>
                  <a:lnTo>
                    <a:pt x="0" y="368"/>
                  </a:lnTo>
                  <a:lnTo>
                    <a:pt x="301" y="535"/>
                  </a:lnTo>
                  <a:lnTo>
                    <a:pt x="7339" y="4604"/>
                  </a:lnTo>
                  <a:lnTo>
                    <a:pt x="7339" y="4237"/>
                  </a:lnTo>
                  <a:lnTo>
                    <a:pt x="301" y="201"/>
                  </a:lnTo>
                  <a:lnTo>
                    <a:pt x="0"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6296643" y="4212302"/>
              <a:ext cx="73023" cy="94933"/>
            </a:xfrm>
            <a:custGeom>
              <a:avLst/>
              <a:gdLst/>
              <a:ahLst/>
              <a:cxnLst/>
              <a:rect l="l" t="t" r="r" b="b"/>
              <a:pathLst>
                <a:path w="7339" h="9541" extrusionOk="0">
                  <a:moveTo>
                    <a:pt x="0" y="0"/>
                  </a:moveTo>
                  <a:lnTo>
                    <a:pt x="0" y="5304"/>
                  </a:lnTo>
                  <a:lnTo>
                    <a:pt x="7339" y="9540"/>
                  </a:lnTo>
                  <a:lnTo>
                    <a:pt x="7339" y="4236"/>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6296643" y="4212302"/>
              <a:ext cx="73023" cy="45810"/>
            </a:xfrm>
            <a:custGeom>
              <a:avLst/>
              <a:gdLst/>
              <a:ahLst/>
              <a:cxnLst/>
              <a:rect l="l" t="t" r="r" b="b"/>
              <a:pathLst>
                <a:path w="7339" h="4604" extrusionOk="0">
                  <a:moveTo>
                    <a:pt x="0" y="0"/>
                  </a:moveTo>
                  <a:lnTo>
                    <a:pt x="0" y="334"/>
                  </a:lnTo>
                  <a:lnTo>
                    <a:pt x="301" y="534"/>
                  </a:lnTo>
                  <a:lnTo>
                    <a:pt x="7339" y="4603"/>
                  </a:lnTo>
                  <a:lnTo>
                    <a:pt x="7339" y="4236"/>
                  </a:lnTo>
                  <a:lnTo>
                    <a:pt x="301" y="167"/>
                  </a:lnTo>
                  <a:lnTo>
                    <a:pt x="0"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6381271" y="3978653"/>
              <a:ext cx="30546" cy="71033"/>
            </a:xfrm>
            <a:custGeom>
              <a:avLst/>
              <a:gdLst/>
              <a:ahLst/>
              <a:cxnLst/>
              <a:rect l="l" t="t" r="r" b="b"/>
              <a:pathLst>
                <a:path w="3070" h="7139" extrusionOk="0">
                  <a:moveTo>
                    <a:pt x="1" y="1"/>
                  </a:moveTo>
                  <a:lnTo>
                    <a:pt x="1" y="5338"/>
                  </a:lnTo>
                  <a:lnTo>
                    <a:pt x="3069" y="7139"/>
                  </a:lnTo>
                  <a:lnTo>
                    <a:pt x="3069" y="1802"/>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6381271" y="3978653"/>
              <a:ext cx="30546" cy="54775"/>
            </a:xfrm>
            <a:custGeom>
              <a:avLst/>
              <a:gdLst/>
              <a:ahLst/>
              <a:cxnLst/>
              <a:rect l="l" t="t" r="r" b="b"/>
              <a:pathLst>
                <a:path w="3070" h="5505" extrusionOk="0">
                  <a:moveTo>
                    <a:pt x="1" y="1"/>
                  </a:moveTo>
                  <a:lnTo>
                    <a:pt x="1" y="367"/>
                  </a:lnTo>
                  <a:lnTo>
                    <a:pt x="1" y="5338"/>
                  </a:lnTo>
                  <a:lnTo>
                    <a:pt x="301" y="5504"/>
                  </a:lnTo>
                  <a:lnTo>
                    <a:pt x="301" y="568"/>
                  </a:lnTo>
                  <a:lnTo>
                    <a:pt x="3069" y="2169"/>
                  </a:lnTo>
                  <a:lnTo>
                    <a:pt x="3069" y="1802"/>
                  </a:lnTo>
                  <a:lnTo>
                    <a:pt x="301" y="201"/>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6381271" y="4049343"/>
              <a:ext cx="30546" cy="70705"/>
            </a:xfrm>
            <a:custGeom>
              <a:avLst/>
              <a:gdLst/>
              <a:ahLst/>
              <a:cxnLst/>
              <a:rect l="l" t="t" r="r" b="b"/>
              <a:pathLst>
                <a:path w="3070" h="7106" extrusionOk="0">
                  <a:moveTo>
                    <a:pt x="1" y="1"/>
                  </a:moveTo>
                  <a:lnTo>
                    <a:pt x="1" y="5338"/>
                  </a:lnTo>
                  <a:lnTo>
                    <a:pt x="3069" y="7106"/>
                  </a:lnTo>
                  <a:lnTo>
                    <a:pt x="3069" y="1802"/>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6381271" y="4049343"/>
              <a:ext cx="30546" cy="54775"/>
            </a:xfrm>
            <a:custGeom>
              <a:avLst/>
              <a:gdLst/>
              <a:ahLst/>
              <a:cxnLst/>
              <a:rect l="l" t="t" r="r" b="b"/>
              <a:pathLst>
                <a:path w="3070" h="5505" extrusionOk="0">
                  <a:moveTo>
                    <a:pt x="1" y="1"/>
                  </a:moveTo>
                  <a:lnTo>
                    <a:pt x="1" y="368"/>
                  </a:lnTo>
                  <a:lnTo>
                    <a:pt x="1" y="5338"/>
                  </a:lnTo>
                  <a:lnTo>
                    <a:pt x="301" y="5505"/>
                  </a:lnTo>
                  <a:lnTo>
                    <a:pt x="301" y="534"/>
                  </a:lnTo>
                  <a:lnTo>
                    <a:pt x="3069" y="2135"/>
                  </a:lnTo>
                  <a:lnTo>
                    <a:pt x="3069" y="1802"/>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6381271" y="4120033"/>
              <a:ext cx="30546" cy="70705"/>
            </a:xfrm>
            <a:custGeom>
              <a:avLst/>
              <a:gdLst/>
              <a:ahLst/>
              <a:cxnLst/>
              <a:rect l="l" t="t" r="r" b="b"/>
              <a:pathLst>
                <a:path w="3070" h="7106" extrusionOk="0">
                  <a:moveTo>
                    <a:pt x="1" y="1"/>
                  </a:moveTo>
                  <a:lnTo>
                    <a:pt x="1" y="5305"/>
                  </a:lnTo>
                  <a:lnTo>
                    <a:pt x="3069" y="7106"/>
                  </a:lnTo>
                  <a:lnTo>
                    <a:pt x="3069" y="1769"/>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6381271" y="4120033"/>
              <a:ext cx="30546" cy="54446"/>
            </a:xfrm>
            <a:custGeom>
              <a:avLst/>
              <a:gdLst/>
              <a:ahLst/>
              <a:cxnLst/>
              <a:rect l="l" t="t" r="r" b="b"/>
              <a:pathLst>
                <a:path w="3070" h="5472" extrusionOk="0">
                  <a:moveTo>
                    <a:pt x="1" y="1"/>
                  </a:moveTo>
                  <a:lnTo>
                    <a:pt x="1" y="334"/>
                  </a:lnTo>
                  <a:lnTo>
                    <a:pt x="1" y="5305"/>
                  </a:lnTo>
                  <a:lnTo>
                    <a:pt x="301" y="5471"/>
                  </a:lnTo>
                  <a:lnTo>
                    <a:pt x="301" y="534"/>
                  </a:lnTo>
                  <a:lnTo>
                    <a:pt x="3069" y="2136"/>
                  </a:lnTo>
                  <a:lnTo>
                    <a:pt x="3069" y="1769"/>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6381271" y="4190394"/>
              <a:ext cx="30546" cy="70705"/>
            </a:xfrm>
            <a:custGeom>
              <a:avLst/>
              <a:gdLst/>
              <a:ahLst/>
              <a:cxnLst/>
              <a:rect l="l" t="t" r="r" b="b"/>
              <a:pathLst>
                <a:path w="3070" h="7106" extrusionOk="0">
                  <a:moveTo>
                    <a:pt x="1" y="0"/>
                  </a:moveTo>
                  <a:lnTo>
                    <a:pt x="1" y="5338"/>
                  </a:lnTo>
                  <a:lnTo>
                    <a:pt x="3069" y="7106"/>
                  </a:lnTo>
                  <a:lnTo>
                    <a:pt x="3069" y="1802"/>
                  </a:lnTo>
                  <a:lnTo>
                    <a:pt x="1"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6381271" y="4190394"/>
              <a:ext cx="30546" cy="54775"/>
            </a:xfrm>
            <a:custGeom>
              <a:avLst/>
              <a:gdLst/>
              <a:ahLst/>
              <a:cxnLst/>
              <a:rect l="l" t="t" r="r" b="b"/>
              <a:pathLst>
                <a:path w="3070" h="5505" extrusionOk="0">
                  <a:moveTo>
                    <a:pt x="1" y="0"/>
                  </a:moveTo>
                  <a:lnTo>
                    <a:pt x="1" y="367"/>
                  </a:lnTo>
                  <a:lnTo>
                    <a:pt x="1" y="5338"/>
                  </a:lnTo>
                  <a:lnTo>
                    <a:pt x="301" y="5504"/>
                  </a:lnTo>
                  <a:lnTo>
                    <a:pt x="301" y="534"/>
                  </a:lnTo>
                  <a:lnTo>
                    <a:pt x="3069" y="2135"/>
                  </a:lnTo>
                  <a:lnTo>
                    <a:pt x="3069" y="1802"/>
                  </a:lnTo>
                  <a:lnTo>
                    <a:pt x="301" y="201"/>
                  </a:lnTo>
                  <a:lnTo>
                    <a:pt x="1" y="0"/>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6381271" y="4261084"/>
              <a:ext cx="30546" cy="70705"/>
            </a:xfrm>
            <a:custGeom>
              <a:avLst/>
              <a:gdLst/>
              <a:ahLst/>
              <a:cxnLst/>
              <a:rect l="l" t="t" r="r" b="b"/>
              <a:pathLst>
                <a:path w="3070" h="7106" extrusionOk="0">
                  <a:moveTo>
                    <a:pt x="1" y="1"/>
                  </a:moveTo>
                  <a:lnTo>
                    <a:pt x="1" y="5304"/>
                  </a:lnTo>
                  <a:lnTo>
                    <a:pt x="3069" y="7106"/>
                  </a:lnTo>
                  <a:lnTo>
                    <a:pt x="3069" y="1768"/>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6381271" y="4261084"/>
              <a:ext cx="30546" cy="54775"/>
            </a:xfrm>
            <a:custGeom>
              <a:avLst/>
              <a:gdLst/>
              <a:ahLst/>
              <a:cxnLst/>
              <a:rect l="l" t="t" r="r" b="b"/>
              <a:pathLst>
                <a:path w="3070" h="5505" extrusionOk="0">
                  <a:moveTo>
                    <a:pt x="1" y="1"/>
                  </a:moveTo>
                  <a:lnTo>
                    <a:pt x="1" y="367"/>
                  </a:lnTo>
                  <a:lnTo>
                    <a:pt x="1" y="5304"/>
                  </a:lnTo>
                  <a:lnTo>
                    <a:pt x="301" y="5504"/>
                  </a:lnTo>
                  <a:lnTo>
                    <a:pt x="301" y="534"/>
                  </a:lnTo>
                  <a:lnTo>
                    <a:pt x="3069" y="2135"/>
                  </a:lnTo>
                  <a:lnTo>
                    <a:pt x="3069" y="1768"/>
                  </a:lnTo>
                  <a:lnTo>
                    <a:pt x="301" y="167"/>
                  </a:lnTo>
                  <a:lnTo>
                    <a:pt x="1" y="1"/>
                  </a:lnTo>
                  <a:close/>
                </a:path>
              </a:pathLst>
            </a:cu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5986006" y="3966376"/>
              <a:ext cx="215079" cy="673108"/>
            </a:xfrm>
            <a:custGeom>
              <a:avLst/>
              <a:gdLst/>
              <a:ahLst/>
              <a:cxnLst/>
              <a:rect l="l" t="t" r="r" b="b"/>
              <a:pathLst>
                <a:path w="21616" h="67649" extrusionOk="0">
                  <a:moveTo>
                    <a:pt x="0" y="0"/>
                  </a:moveTo>
                  <a:lnTo>
                    <a:pt x="0" y="55140"/>
                  </a:lnTo>
                  <a:lnTo>
                    <a:pt x="21616" y="67649"/>
                  </a:lnTo>
                  <a:lnTo>
                    <a:pt x="21616" y="12476"/>
                  </a:lnTo>
                  <a:lnTo>
                    <a:pt x="0" y="0"/>
                  </a:lnTo>
                  <a:close/>
                </a:path>
              </a:pathLst>
            </a:custGeom>
            <a:solidFill>
              <a:srgbClr val="D99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6201060" y="3967042"/>
              <a:ext cx="214084" cy="672441"/>
            </a:xfrm>
            <a:custGeom>
              <a:avLst/>
              <a:gdLst/>
              <a:ahLst/>
              <a:cxnLst/>
              <a:rect l="l" t="t" r="r" b="b"/>
              <a:pathLst>
                <a:path w="21516" h="67582" extrusionOk="0">
                  <a:moveTo>
                    <a:pt x="21516" y="0"/>
                  </a:moveTo>
                  <a:lnTo>
                    <a:pt x="1" y="12409"/>
                  </a:lnTo>
                  <a:lnTo>
                    <a:pt x="1" y="67582"/>
                  </a:lnTo>
                  <a:lnTo>
                    <a:pt x="21516" y="55140"/>
                  </a:lnTo>
                  <a:lnTo>
                    <a:pt x="2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6258477" y="4054318"/>
              <a:ext cx="100575" cy="85311"/>
            </a:xfrm>
            <a:custGeom>
              <a:avLst/>
              <a:gdLst/>
              <a:ahLst/>
              <a:cxnLst/>
              <a:rect l="l" t="t" r="r" b="b"/>
              <a:pathLst>
                <a:path w="10108" h="8574" extrusionOk="0">
                  <a:moveTo>
                    <a:pt x="10108" y="1"/>
                  </a:moveTo>
                  <a:lnTo>
                    <a:pt x="0" y="5838"/>
                  </a:lnTo>
                  <a:lnTo>
                    <a:pt x="0" y="8574"/>
                  </a:lnTo>
                  <a:lnTo>
                    <a:pt x="10108" y="2770"/>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6225286" y="4117714"/>
              <a:ext cx="23910" cy="41492"/>
            </a:xfrm>
            <a:custGeom>
              <a:avLst/>
              <a:gdLst/>
              <a:ahLst/>
              <a:cxnLst/>
              <a:rect l="l" t="t" r="r" b="b"/>
              <a:pathLst>
                <a:path w="2403" h="4170" extrusionOk="0">
                  <a:moveTo>
                    <a:pt x="2402" y="0"/>
                  </a:moveTo>
                  <a:lnTo>
                    <a:pt x="1" y="1401"/>
                  </a:lnTo>
                  <a:lnTo>
                    <a:pt x="1" y="4170"/>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6368655" y="4035076"/>
              <a:ext cx="23910" cy="41163"/>
            </a:xfrm>
            <a:custGeom>
              <a:avLst/>
              <a:gdLst/>
              <a:ahLst/>
              <a:cxnLst/>
              <a:rect l="l" t="t" r="r" b="b"/>
              <a:pathLst>
                <a:path w="2403" h="4137" extrusionOk="0">
                  <a:moveTo>
                    <a:pt x="2403" y="0"/>
                  </a:moveTo>
                  <a:lnTo>
                    <a:pt x="1" y="1368"/>
                  </a:lnTo>
                  <a:lnTo>
                    <a:pt x="1" y="4137"/>
                  </a:lnTo>
                  <a:lnTo>
                    <a:pt x="2403" y="2736"/>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6258477" y="4100452"/>
              <a:ext cx="100575" cy="85640"/>
            </a:xfrm>
            <a:custGeom>
              <a:avLst/>
              <a:gdLst/>
              <a:ahLst/>
              <a:cxnLst/>
              <a:rect l="l" t="t" r="r" b="b"/>
              <a:pathLst>
                <a:path w="10108" h="8607" extrusionOk="0">
                  <a:moveTo>
                    <a:pt x="10108" y="1"/>
                  </a:moveTo>
                  <a:lnTo>
                    <a:pt x="0" y="5838"/>
                  </a:lnTo>
                  <a:lnTo>
                    <a:pt x="0" y="8607"/>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6225286" y="4164178"/>
              <a:ext cx="23910" cy="41163"/>
            </a:xfrm>
            <a:custGeom>
              <a:avLst/>
              <a:gdLst/>
              <a:ahLst/>
              <a:cxnLst/>
              <a:rect l="l" t="t" r="r" b="b"/>
              <a:pathLst>
                <a:path w="2403" h="4137" extrusionOk="0">
                  <a:moveTo>
                    <a:pt x="2402" y="0"/>
                  </a:moveTo>
                  <a:lnTo>
                    <a:pt x="1" y="1368"/>
                  </a:lnTo>
                  <a:lnTo>
                    <a:pt x="1" y="4137"/>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6368655" y="4081201"/>
              <a:ext cx="23910" cy="41173"/>
            </a:xfrm>
            <a:custGeom>
              <a:avLst/>
              <a:gdLst/>
              <a:ahLst/>
              <a:cxnLst/>
              <a:rect l="l" t="t" r="r" b="b"/>
              <a:pathLst>
                <a:path w="2403" h="4138" extrusionOk="0">
                  <a:moveTo>
                    <a:pt x="2403" y="1"/>
                  </a:moveTo>
                  <a:lnTo>
                    <a:pt x="1" y="1402"/>
                  </a:lnTo>
                  <a:lnTo>
                    <a:pt x="1" y="4137"/>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6258477" y="4146916"/>
              <a:ext cx="100575" cy="85311"/>
            </a:xfrm>
            <a:custGeom>
              <a:avLst/>
              <a:gdLst/>
              <a:ahLst/>
              <a:cxnLst/>
              <a:rect l="l" t="t" r="r" b="b"/>
              <a:pathLst>
                <a:path w="10108" h="8574" extrusionOk="0">
                  <a:moveTo>
                    <a:pt x="10108" y="1"/>
                  </a:moveTo>
                  <a:lnTo>
                    <a:pt x="0" y="5838"/>
                  </a:lnTo>
                  <a:lnTo>
                    <a:pt x="0" y="8573"/>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6225286" y="4210302"/>
              <a:ext cx="23910" cy="41501"/>
            </a:xfrm>
            <a:custGeom>
              <a:avLst/>
              <a:gdLst/>
              <a:ahLst/>
              <a:cxnLst/>
              <a:rect l="l" t="t" r="r" b="b"/>
              <a:pathLst>
                <a:path w="2403" h="4171" extrusionOk="0">
                  <a:moveTo>
                    <a:pt x="2402" y="1"/>
                  </a:moveTo>
                  <a:lnTo>
                    <a:pt x="1" y="1402"/>
                  </a:lnTo>
                  <a:lnTo>
                    <a:pt x="1" y="4171"/>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6368655" y="4127664"/>
              <a:ext cx="23910" cy="41173"/>
            </a:xfrm>
            <a:custGeom>
              <a:avLst/>
              <a:gdLst/>
              <a:ahLst/>
              <a:cxnLst/>
              <a:rect l="l" t="t" r="r" b="b"/>
              <a:pathLst>
                <a:path w="2403" h="4138" extrusionOk="0">
                  <a:moveTo>
                    <a:pt x="2403" y="1"/>
                  </a:moveTo>
                  <a:lnTo>
                    <a:pt x="1" y="1369"/>
                  </a:lnTo>
                  <a:lnTo>
                    <a:pt x="1" y="4137"/>
                  </a:lnTo>
                  <a:lnTo>
                    <a:pt x="2403" y="2736"/>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6258477" y="4193050"/>
              <a:ext cx="100575" cy="85640"/>
            </a:xfrm>
            <a:custGeom>
              <a:avLst/>
              <a:gdLst/>
              <a:ahLst/>
              <a:cxnLst/>
              <a:rect l="l" t="t" r="r" b="b"/>
              <a:pathLst>
                <a:path w="10108" h="8607" extrusionOk="0">
                  <a:moveTo>
                    <a:pt x="10108" y="0"/>
                  </a:moveTo>
                  <a:lnTo>
                    <a:pt x="0" y="5838"/>
                  </a:lnTo>
                  <a:lnTo>
                    <a:pt x="0" y="8606"/>
                  </a:lnTo>
                  <a:lnTo>
                    <a:pt x="10108" y="2769"/>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a:off x="6225286" y="4256766"/>
              <a:ext cx="23910" cy="41173"/>
            </a:xfrm>
            <a:custGeom>
              <a:avLst/>
              <a:gdLst/>
              <a:ahLst/>
              <a:cxnLst/>
              <a:rect l="l" t="t" r="r" b="b"/>
              <a:pathLst>
                <a:path w="2403" h="4138" extrusionOk="0">
                  <a:moveTo>
                    <a:pt x="2402" y="1"/>
                  </a:moveTo>
                  <a:lnTo>
                    <a:pt x="1" y="1369"/>
                  </a:lnTo>
                  <a:lnTo>
                    <a:pt x="1" y="4137"/>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368655" y="4173799"/>
              <a:ext cx="23910" cy="41501"/>
            </a:xfrm>
            <a:custGeom>
              <a:avLst/>
              <a:gdLst/>
              <a:ahLst/>
              <a:cxnLst/>
              <a:rect l="l" t="t" r="r" b="b"/>
              <a:pathLst>
                <a:path w="2403" h="4171" extrusionOk="0">
                  <a:moveTo>
                    <a:pt x="2403" y="1"/>
                  </a:moveTo>
                  <a:lnTo>
                    <a:pt x="1" y="1402"/>
                  </a:lnTo>
                  <a:lnTo>
                    <a:pt x="1" y="4170"/>
                  </a:lnTo>
                  <a:lnTo>
                    <a:pt x="2403" y="2769"/>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258477" y="4239514"/>
              <a:ext cx="100575" cy="85311"/>
            </a:xfrm>
            <a:custGeom>
              <a:avLst/>
              <a:gdLst/>
              <a:ahLst/>
              <a:cxnLst/>
              <a:rect l="l" t="t" r="r" b="b"/>
              <a:pathLst>
                <a:path w="10108" h="8574" extrusionOk="0">
                  <a:moveTo>
                    <a:pt x="10108" y="0"/>
                  </a:moveTo>
                  <a:lnTo>
                    <a:pt x="0" y="5838"/>
                  </a:lnTo>
                  <a:lnTo>
                    <a:pt x="0" y="8573"/>
                  </a:lnTo>
                  <a:lnTo>
                    <a:pt x="10108" y="2769"/>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6225286" y="4302900"/>
              <a:ext cx="23910" cy="41501"/>
            </a:xfrm>
            <a:custGeom>
              <a:avLst/>
              <a:gdLst/>
              <a:ahLst/>
              <a:cxnLst/>
              <a:rect l="l" t="t" r="r" b="b"/>
              <a:pathLst>
                <a:path w="2403" h="4171" extrusionOk="0">
                  <a:moveTo>
                    <a:pt x="2402" y="1"/>
                  </a:moveTo>
                  <a:lnTo>
                    <a:pt x="1" y="1402"/>
                  </a:lnTo>
                  <a:lnTo>
                    <a:pt x="1" y="4170"/>
                  </a:lnTo>
                  <a:lnTo>
                    <a:pt x="2402" y="2769"/>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368655" y="4220262"/>
              <a:ext cx="23910" cy="41163"/>
            </a:xfrm>
            <a:custGeom>
              <a:avLst/>
              <a:gdLst/>
              <a:ahLst/>
              <a:cxnLst/>
              <a:rect l="l" t="t" r="r" b="b"/>
              <a:pathLst>
                <a:path w="2403" h="4137" extrusionOk="0">
                  <a:moveTo>
                    <a:pt x="2403" y="1"/>
                  </a:moveTo>
                  <a:lnTo>
                    <a:pt x="1" y="1402"/>
                  </a:lnTo>
                  <a:lnTo>
                    <a:pt x="1" y="4137"/>
                  </a:lnTo>
                  <a:lnTo>
                    <a:pt x="2403" y="2736"/>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6258477" y="4285977"/>
              <a:ext cx="100575" cy="85311"/>
            </a:xfrm>
            <a:custGeom>
              <a:avLst/>
              <a:gdLst/>
              <a:ahLst/>
              <a:cxnLst/>
              <a:rect l="l" t="t" r="r" b="b"/>
              <a:pathLst>
                <a:path w="10108" h="8574" extrusionOk="0">
                  <a:moveTo>
                    <a:pt x="10108" y="0"/>
                  </a:moveTo>
                  <a:lnTo>
                    <a:pt x="0" y="5804"/>
                  </a:lnTo>
                  <a:lnTo>
                    <a:pt x="0" y="8573"/>
                  </a:lnTo>
                  <a:lnTo>
                    <a:pt x="10108" y="2736"/>
                  </a:lnTo>
                  <a:lnTo>
                    <a:pt x="10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6225286" y="4349364"/>
              <a:ext cx="23910" cy="41163"/>
            </a:xfrm>
            <a:custGeom>
              <a:avLst/>
              <a:gdLst/>
              <a:ahLst/>
              <a:cxnLst/>
              <a:rect l="l" t="t" r="r" b="b"/>
              <a:pathLst>
                <a:path w="2403" h="4137" extrusionOk="0">
                  <a:moveTo>
                    <a:pt x="2402" y="1"/>
                  </a:moveTo>
                  <a:lnTo>
                    <a:pt x="1" y="1402"/>
                  </a:lnTo>
                  <a:lnTo>
                    <a:pt x="1" y="4137"/>
                  </a:lnTo>
                  <a:lnTo>
                    <a:pt x="2402" y="2769"/>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6368655" y="4266397"/>
              <a:ext cx="23910" cy="41492"/>
            </a:xfrm>
            <a:custGeom>
              <a:avLst/>
              <a:gdLst/>
              <a:ahLst/>
              <a:cxnLst/>
              <a:rect l="l" t="t" r="r" b="b"/>
              <a:pathLst>
                <a:path w="2403" h="4170" extrusionOk="0">
                  <a:moveTo>
                    <a:pt x="2403" y="0"/>
                  </a:moveTo>
                  <a:lnTo>
                    <a:pt x="1" y="1401"/>
                  </a:lnTo>
                  <a:lnTo>
                    <a:pt x="1" y="4170"/>
                  </a:lnTo>
                  <a:lnTo>
                    <a:pt x="2403" y="2769"/>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7"/>
            <p:cNvSpPr/>
            <p:nvPr/>
          </p:nvSpPr>
          <p:spPr>
            <a:xfrm>
              <a:off x="6258477" y="4332102"/>
              <a:ext cx="100575" cy="85650"/>
            </a:xfrm>
            <a:custGeom>
              <a:avLst/>
              <a:gdLst/>
              <a:ahLst/>
              <a:cxnLst/>
              <a:rect l="l" t="t" r="r" b="b"/>
              <a:pathLst>
                <a:path w="10108" h="8608" extrusionOk="0">
                  <a:moveTo>
                    <a:pt x="10108" y="1"/>
                  </a:moveTo>
                  <a:lnTo>
                    <a:pt x="0" y="5838"/>
                  </a:lnTo>
                  <a:lnTo>
                    <a:pt x="0" y="8607"/>
                  </a:lnTo>
                  <a:lnTo>
                    <a:pt x="10108" y="2770"/>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6225286" y="4395498"/>
              <a:ext cx="23910" cy="41492"/>
            </a:xfrm>
            <a:custGeom>
              <a:avLst/>
              <a:gdLst/>
              <a:ahLst/>
              <a:cxnLst/>
              <a:rect l="l" t="t" r="r" b="b"/>
              <a:pathLst>
                <a:path w="2403" h="4170" extrusionOk="0">
                  <a:moveTo>
                    <a:pt x="2402" y="0"/>
                  </a:moveTo>
                  <a:lnTo>
                    <a:pt x="1" y="1401"/>
                  </a:lnTo>
                  <a:lnTo>
                    <a:pt x="1" y="4170"/>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6368655" y="4312860"/>
              <a:ext cx="23910" cy="41163"/>
            </a:xfrm>
            <a:custGeom>
              <a:avLst/>
              <a:gdLst/>
              <a:ahLst/>
              <a:cxnLst/>
              <a:rect l="l" t="t" r="r" b="b"/>
              <a:pathLst>
                <a:path w="2403" h="4137" extrusionOk="0">
                  <a:moveTo>
                    <a:pt x="2403" y="0"/>
                  </a:moveTo>
                  <a:lnTo>
                    <a:pt x="1" y="1368"/>
                  </a:lnTo>
                  <a:lnTo>
                    <a:pt x="1" y="4137"/>
                  </a:lnTo>
                  <a:lnTo>
                    <a:pt x="2403" y="2769"/>
                  </a:lnTo>
                  <a:lnTo>
                    <a:pt x="24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6258477" y="4378565"/>
              <a:ext cx="100575" cy="85311"/>
            </a:xfrm>
            <a:custGeom>
              <a:avLst/>
              <a:gdLst/>
              <a:ahLst/>
              <a:cxnLst/>
              <a:rect l="l" t="t" r="r" b="b"/>
              <a:pathLst>
                <a:path w="10108" h="8574" extrusionOk="0">
                  <a:moveTo>
                    <a:pt x="10108" y="1"/>
                  </a:moveTo>
                  <a:lnTo>
                    <a:pt x="0" y="5805"/>
                  </a:lnTo>
                  <a:lnTo>
                    <a:pt x="0" y="8574"/>
                  </a:lnTo>
                  <a:lnTo>
                    <a:pt x="10108" y="2736"/>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7"/>
            <p:cNvSpPr/>
            <p:nvPr/>
          </p:nvSpPr>
          <p:spPr>
            <a:xfrm>
              <a:off x="6225286" y="4441962"/>
              <a:ext cx="23910" cy="41163"/>
            </a:xfrm>
            <a:custGeom>
              <a:avLst/>
              <a:gdLst/>
              <a:ahLst/>
              <a:cxnLst/>
              <a:rect l="l" t="t" r="r" b="b"/>
              <a:pathLst>
                <a:path w="2403" h="4137" extrusionOk="0">
                  <a:moveTo>
                    <a:pt x="2402" y="0"/>
                  </a:moveTo>
                  <a:lnTo>
                    <a:pt x="1" y="1401"/>
                  </a:lnTo>
                  <a:lnTo>
                    <a:pt x="1" y="4136"/>
                  </a:lnTo>
                  <a:lnTo>
                    <a:pt x="2402" y="2769"/>
                  </a:lnTo>
                  <a:lnTo>
                    <a:pt x="2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6368655" y="4358985"/>
              <a:ext cx="23910" cy="41501"/>
            </a:xfrm>
            <a:custGeom>
              <a:avLst/>
              <a:gdLst/>
              <a:ahLst/>
              <a:cxnLst/>
              <a:rect l="l" t="t" r="r" b="b"/>
              <a:pathLst>
                <a:path w="2403" h="4171" extrusionOk="0">
                  <a:moveTo>
                    <a:pt x="2403" y="1"/>
                  </a:moveTo>
                  <a:lnTo>
                    <a:pt x="1" y="1402"/>
                  </a:lnTo>
                  <a:lnTo>
                    <a:pt x="1" y="4171"/>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6258477" y="4424700"/>
              <a:ext cx="100575" cy="85640"/>
            </a:xfrm>
            <a:custGeom>
              <a:avLst/>
              <a:gdLst/>
              <a:ahLst/>
              <a:cxnLst/>
              <a:rect l="l" t="t" r="r" b="b"/>
              <a:pathLst>
                <a:path w="10108" h="8607" extrusionOk="0">
                  <a:moveTo>
                    <a:pt x="10108" y="1"/>
                  </a:moveTo>
                  <a:lnTo>
                    <a:pt x="0" y="5838"/>
                  </a:lnTo>
                  <a:lnTo>
                    <a:pt x="0" y="8607"/>
                  </a:lnTo>
                  <a:lnTo>
                    <a:pt x="10108" y="2769"/>
                  </a:lnTo>
                  <a:lnTo>
                    <a:pt x="101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6225286" y="4488086"/>
              <a:ext cx="23910" cy="41501"/>
            </a:xfrm>
            <a:custGeom>
              <a:avLst/>
              <a:gdLst/>
              <a:ahLst/>
              <a:cxnLst/>
              <a:rect l="l" t="t" r="r" b="b"/>
              <a:pathLst>
                <a:path w="2403" h="4171" extrusionOk="0">
                  <a:moveTo>
                    <a:pt x="2402" y="1"/>
                  </a:moveTo>
                  <a:lnTo>
                    <a:pt x="1" y="1402"/>
                  </a:lnTo>
                  <a:lnTo>
                    <a:pt x="1" y="4171"/>
                  </a:lnTo>
                  <a:lnTo>
                    <a:pt x="2402" y="2770"/>
                  </a:lnTo>
                  <a:lnTo>
                    <a:pt x="2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6368655" y="4405448"/>
              <a:ext cx="23910" cy="41173"/>
            </a:xfrm>
            <a:custGeom>
              <a:avLst/>
              <a:gdLst/>
              <a:ahLst/>
              <a:cxnLst/>
              <a:rect l="l" t="t" r="r" b="b"/>
              <a:pathLst>
                <a:path w="2403" h="4138" extrusionOk="0">
                  <a:moveTo>
                    <a:pt x="2403" y="1"/>
                  </a:moveTo>
                  <a:lnTo>
                    <a:pt x="1" y="1402"/>
                  </a:lnTo>
                  <a:lnTo>
                    <a:pt x="1" y="4137"/>
                  </a:lnTo>
                  <a:lnTo>
                    <a:pt x="2403" y="2770"/>
                  </a:lnTo>
                  <a:lnTo>
                    <a:pt x="24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5986006" y="3842587"/>
              <a:ext cx="429153" cy="247934"/>
            </a:xfrm>
            <a:custGeom>
              <a:avLst/>
              <a:gdLst/>
              <a:ahLst/>
              <a:cxnLst/>
              <a:rect l="l" t="t" r="r" b="b"/>
              <a:pathLst>
                <a:path w="43131" h="24918" extrusionOk="0">
                  <a:moveTo>
                    <a:pt x="21482" y="0"/>
                  </a:moveTo>
                  <a:lnTo>
                    <a:pt x="0" y="12409"/>
                  </a:lnTo>
                  <a:lnTo>
                    <a:pt x="21616" y="24918"/>
                  </a:lnTo>
                  <a:lnTo>
                    <a:pt x="43131" y="12509"/>
                  </a:lnTo>
                  <a:lnTo>
                    <a:pt x="21482" y="0"/>
                  </a:lnTo>
                  <a:close/>
                </a:path>
              </a:pathLst>
            </a:custGeom>
            <a:solidFill>
              <a:srgbClr val="FDDC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6013546" y="3858516"/>
              <a:ext cx="374070" cy="216074"/>
            </a:xfrm>
            <a:custGeom>
              <a:avLst/>
              <a:gdLst/>
              <a:ahLst/>
              <a:cxnLst/>
              <a:rect l="l" t="t" r="r" b="b"/>
              <a:pathLst>
                <a:path w="37595" h="21716" extrusionOk="0">
                  <a:moveTo>
                    <a:pt x="18714" y="0"/>
                  </a:moveTo>
                  <a:lnTo>
                    <a:pt x="1" y="10808"/>
                  </a:lnTo>
                  <a:lnTo>
                    <a:pt x="18848" y="21716"/>
                  </a:lnTo>
                  <a:lnTo>
                    <a:pt x="37594" y="10908"/>
                  </a:lnTo>
                  <a:lnTo>
                    <a:pt x="187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6200065" y="3858516"/>
              <a:ext cx="187538" cy="115181"/>
            </a:xfrm>
            <a:custGeom>
              <a:avLst/>
              <a:gdLst/>
              <a:ahLst/>
              <a:cxnLst/>
              <a:rect l="l" t="t" r="r" b="b"/>
              <a:pathLst>
                <a:path w="18848" h="11576" extrusionOk="0">
                  <a:moveTo>
                    <a:pt x="1" y="0"/>
                  </a:moveTo>
                  <a:lnTo>
                    <a:pt x="1" y="1401"/>
                  </a:lnTo>
                  <a:lnTo>
                    <a:pt x="17646" y="11575"/>
                  </a:lnTo>
                  <a:lnTo>
                    <a:pt x="18847" y="10908"/>
                  </a:lnTo>
                  <a:lnTo>
                    <a:pt x="1"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6013546" y="3858516"/>
              <a:ext cx="186543" cy="114515"/>
            </a:xfrm>
            <a:custGeom>
              <a:avLst/>
              <a:gdLst/>
              <a:ahLst/>
              <a:cxnLst/>
              <a:rect l="l" t="t" r="r" b="b"/>
              <a:pathLst>
                <a:path w="18748" h="11509" extrusionOk="0">
                  <a:moveTo>
                    <a:pt x="18748" y="0"/>
                  </a:moveTo>
                  <a:lnTo>
                    <a:pt x="1" y="10808"/>
                  </a:lnTo>
                  <a:lnTo>
                    <a:pt x="1202" y="11508"/>
                  </a:lnTo>
                  <a:lnTo>
                    <a:pt x="18748" y="1401"/>
                  </a:lnTo>
                  <a:lnTo>
                    <a:pt x="18748"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6200732" y="4032419"/>
              <a:ext cx="15602" cy="26895"/>
            </a:xfrm>
            <a:custGeom>
              <a:avLst/>
              <a:gdLst/>
              <a:ahLst/>
              <a:cxnLst/>
              <a:rect l="l" t="t" r="r" b="b"/>
              <a:pathLst>
                <a:path w="1568" h="2703" extrusionOk="0">
                  <a:moveTo>
                    <a:pt x="1568" y="0"/>
                  </a:moveTo>
                  <a:lnTo>
                    <a:pt x="0" y="901"/>
                  </a:lnTo>
                  <a:lnTo>
                    <a:pt x="0" y="2702"/>
                  </a:lnTo>
                  <a:lnTo>
                    <a:pt x="1568" y="1802"/>
                  </a:ln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6185459" y="4014501"/>
              <a:ext cx="15283" cy="44815"/>
            </a:xfrm>
            <a:custGeom>
              <a:avLst/>
              <a:gdLst/>
              <a:ahLst/>
              <a:cxnLst/>
              <a:rect l="l" t="t" r="r" b="b"/>
              <a:pathLst>
                <a:path w="1536" h="4504" extrusionOk="0">
                  <a:moveTo>
                    <a:pt x="1" y="0"/>
                  </a:moveTo>
                  <a:lnTo>
                    <a:pt x="1" y="3603"/>
                  </a:lnTo>
                  <a:lnTo>
                    <a:pt x="1535" y="4503"/>
                  </a:lnTo>
                  <a:lnTo>
                    <a:pt x="1535" y="2702"/>
                  </a:lnTo>
                  <a:lnTo>
                    <a:pt x="1"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a:off x="6185459" y="4014501"/>
              <a:ext cx="15283" cy="44815"/>
            </a:xfrm>
            <a:custGeom>
              <a:avLst/>
              <a:gdLst/>
              <a:ahLst/>
              <a:cxnLst/>
              <a:rect l="l" t="t" r="r" b="b"/>
              <a:pathLst>
                <a:path w="1536" h="4504" extrusionOk="0">
                  <a:moveTo>
                    <a:pt x="1" y="0"/>
                  </a:moveTo>
                  <a:lnTo>
                    <a:pt x="1" y="3603"/>
                  </a:lnTo>
                  <a:lnTo>
                    <a:pt x="1535" y="4503"/>
                  </a:lnTo>
                  <a:lnTo>
                    <a:pt x="1535" y="2702"/>
                  </a:lnTo>
                  <a:lnTo>
                    <a:pt x="1"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a:off x="6185459" y="4005536"/>
              <a:ext cx="30875" cy="35860"/>
            </a:xfrm>
            <a:custGeom>
              <a:avLst/>
              <a:gdLst/>
              <a:ahLst/>
              <a:cxnLst/>
              <a:rect l="l" t="t" r="r" b="b"/>
              <a:pathLst>
                <a:path w="3103" h="3604" extrusionOk="0">
                  <a:moveTo>
                    <a:pt x="1535" y="0"/>
                  </a:moveTo>
                  <a:lnTo>
                    <a:pt x="1" y="901"/>
                  </a:lnTo>
                  <a:lnTo>
                    <a:pt x="1535" y="3603"/>
                  </a:lnTo>
                  <a:lnTo>
                    <a:pt x="3103" y="2702"/>
                  </a:lnTo>
                  <a:lnTo>
                    <a:pt x="1535"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a:off x="6231922" y="4014501"/>
              <a:ext cx="15612" cy="26895"/>
            </a:xfrm>
            <a:custGeom>
              <a:avLst/>
              <a:gdLst/>
              <a:ahLst/>
              <a:cxnLst/>
              <a:rect l="l" t="t" r="r" b="b"/>
              <a:pathLst>
                <a:path w="1569" h="2703" extrusionOk="0">
                  <a:moveTo>
                    <a:pt x="1569" y="0"/>
                  </a:moveTo>
                  <a:lnTo>
                    <a:pt x="1" y="901"/>
                  </a:lnTo>
                  <a:lnTo>
                    <a:pt x="1" y="2702"/>
                  </a:lnTo>
                  <a:lnTo>
                    <a:pt x="1569" y="1801"/>
                  </a:lnTo>
                  <a:lnTo>
                    <a:pt x="1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6216332" y="3996572"/>
              <a:ext cx="15602" cy="44825"/>
            </a:xfrm>
            <a:custGeom>
              <a:avLst/>
              <a:gdLst/>
              <a:ahLst/>
              <a:cxnLst/>
              <a:rect l="l" t="t" r="r" b="b"/>
              <a:pathLst>
                <a:path w="1568" h="4505" extrusionOk="0">
                  <a:moveTo>
                    <a:pt x="0" y="1"/>
                  </a:moveTo>
                  <a:lnTo>
                    <a:pt x="33" y="3603"/>
                  </a:lnTo>
                  <a:lnTo>
                    <a:pt x="1568" y="4504"/>
                  </a:lnTo>
                  <a:lnTo>
                    <a:pt x="1568" y="2703"/>
                  </a:lnTo>
                  <a:lnTo>
                    <a:pt x="0"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a:off x="6216332" y="3996572"/>
              <a:ext cx="15602" cy="44825"/>
            </a:xfrm>
            <a:custGeom>
              <a:avLst/>
              <a:gdLst/>
              <a:ahLst/>
              <a:cxnLst/>
              <a:rect l="l" t="t" r="r" b="b"/>
              <a:pathLst>
                <a:path w="1568" h="4505" extrusionOk="0">
                  <a:moveTo>
                    <a:pt x="0" y="1"/>
                  </a:moveTo>
                  <a:lnTo>
                    <a:pt x="33" y="3603"/>
                  </a:lnTo>
                  <a:lnTo>
                    <a:pt x="1568" y="4504"/>
                  </a:lnTo>
                  <a:lnTo>
                    <a:pt x="1568" y="2703"/>
                  </a:lnTo>
                  <a:lnTo>
                    <a:pt x="0"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216332" y="3987618"/>
              <a:ext cx="31203" cy="35850"/>
            </a:xfrm>
            <a:custGeom>
              <a:avLst/>
              <a:gdLst/>
              <a:ahLst/>
              <a:cxnLst/>
              <a:rect l="l" t="t" r="r" b="b"/>
              <a:pathLst>
                <a:path w="3136" h="3603" extrusionOk="0">
                  <a:moveTo>
                    <a:pt x="1568" y="0"/>
                  </a:moveTo>
                  <a:lnTo>
                    <a:pt x="0" y="901"/>
                  </a:lnTo>
                  <a:lnTo>
                    <a:pt x="1568" y="3603"/>
                  </a:lnTo>
                  <a:lnTo>
                    <a:pt x="3136" y="2702"/>
                  </a:lnTo>
                  <a:lnTo>
                    <a:pt x="1568"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262795" y="3996572"/>
              <a:ext cx="15602" cy="26895"/>
            </a:xfrm>
            <a:custGeom>
              <a:avLst/>
              <a:gdLst/>
              <a:ahLst/>
              <a:cxnLst/>
              <a:rect l="l" t="t" r="r" b="b"/>
              <a:pathLst>
                <a:path w="1568" h="2703" extrusionOk="0">
                  <a:moveTo>
                    <a:pt x="1568" y="1"/>
                  </a:moveTo>
                  <a:lnTo>
                    <a:pt x="0" y="901"/>
                  </a:lnTo>
                  <a:lnTo>
                    <a:pt x="0" y="2703"/>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6247523" y="3978653"/>
              <a:ext cx="15273" cy="44815"/>
            </a:xfrm>
            <a:custGeom>
              <a:avLst/>
              <a:gdLst/>
              <a:ahLst/>
              <a:cxnLst/>
              <a:rect l="l" t="t" r="r" b="b"/>
              <a:pathLst>
                <a:path w="1535" h="4504" extrusionOk="0">
                  <a:moveTo>
                    <a:pt x="1" y="1"/>
                  </a:moveTo>
                  <a:lnTo>
                    <a:pt x="1" y="3603"/>
                  </a:lnTo>
                  <a:lnTo>
                    <a:pt x="1535" y="4504"/>
                  </a:lnTo>
                  <a:lnTo>
                    <a:pt x="1535" y="2702"/>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247523" y="3978653"/>
              <a:ext cx="15273" cy="44815"/>
            </a:xfrm>
            <a:custGeom>
              <a:avLst/>
              <a:gdLst/>
              <a:ahLst/>
              <a:cxnLst/>
              <a:rect l="l" t="t" r="r" b="b"/>
              <a:pathLst>
                <a:path w="1535" h="4504" extrusionOk="0">
                  <a:moveTo>
                    <a:pt x="1" y="1"/>
                  </a:moveTo>
                  <a:lnTo>
                    <a:pt x="1" y="3603"/>
                  </a:lnTo>
                  <a:lnTo>
                    <a:pt x="1535" y="4504"/>
                  </a:lnTo>
                  <a:lnTo>
                    <a:pt x="1535" y="2702"/>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6247523" y="3969689"/>
              <a:ext cx="30875" cy="35860"/>
            </a:xfrm>
            <a:custGeom>
              <a:avLst/>
              <a:gdLst/>
              <a:ahLst/>
              <a:cxnLst/>
              <a:rect l="l" t="t" r="r" b="b"/>
              <a:pathLst>
                <a:path w="3103" h="3604" extrusionOk="0">
                  <a:moveTo>
                    <a:pt x="1535" y="1"/>
                  </a:moveTo>
                  <a:lnTo>
                    <a:pt x="1" y="902"/>
                  </a:lnTo>
                  <a:lnTo>
                    <a:pt x="1535" y="3603"/>
                  </a:lnTo>
                  <a:lnTo>
                    <a:pt x="3103" y="2703"/>
                  </a:lnTo>
                  <a:lnTo>
                    <a:pt x="1535"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6293986" y="3978653"/>
              <a:ext cx="15612" cy="26895"/>
            </a:xfrm>
            <a:custGeom>
              <a:avLst/>
              <a:gdLst/>
              <a:ahLst/>
              <a:cxnLst/>
              <a:rect l="l" t="t" r="r" b="b"/>
              <a:pathLst>
                <a:path w="1569" h="2703" extrusionOk="0">
                  <a:moveTo>
                    <a:pt x="1568" y="1"/>
                  </a:moveTo>
                  <a:lnTo>
                    <a:pt x="1" y="901"/>
                  </a:lnTo>
                  <a:lnTo>
                    <a:pt x="1" y="2702"/>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6278724" y="3960735"/>
              <a:ext cx="15273" cy="44815"/>
            </a:xfrm>
            <a:custGeom>
              <a:avLst/>
              <a:gdLst/>
              <a:ahLst/>
              <a:cxnLst/>
              <a:rect l="l" t="t" r="r" b="b"/>
              <a:pathLst>
                <a:path w="1535" h="4504" extrusionOk="0">
                  <a:moveTo>
                    <a:pt x="0" y="0"/>
                  </a:moveTo>
                  <a:lnTo>
                    <a:pt x="0" y="3603"/>
                  </a:lnTo>
                  <a:lnTo>
                    <a:pt x="1535" y="4503"/>
                  </a:lnTo>
                  <a:lnTo>
                    <a:pt x="1535" y="2702"/>
                  </a:lnTo>
                  <a:lnTo>
                    <a:pt x="0"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278724" y="3960735"/>
              <a:ext cx="15273" cy="44815"/>
            </a:xfrm>
            <a:custGeom>
              <a:avLst/>
              <a:gdLst/>
              <a:ahLst/>
              <a:cxnLst/>
              <a:rect l="l" t="t" r="r" b="b"/>
              <a:pathLst>
                <a:path w="1535" h="4504" extrusionOk="0">
                  <a:moveTo>
                    <a:pt x="0" y="0"/>
                  </a:moveTo>
                  <a:lnTo>
                    <a:pt x="0" y="3603"/>
                  </a:lnTo>
                  <a:lnTo>
                    <a:pt x="1535" y="4503"/>
                  </a:lnTo>
                  <a:lnTo>
                    <a:pt x="1535" y="2702"/>
                  </a:lnTo>
                  <a:lnTo>
                    <a:pt x="0"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6278724" y="3951770"/>
              <a:ext cx="30875" cy="35860"/>
            </a:xfrm>
            <a:custGeom>
              <a:avLst/>
              <a:gdLst/>
              <a:ahLst/>
              <a:cxnLst/>
              <a:rect l="l" t="t" r="r" b="b"/>
              <a:pathLst>
                <a:path w="3103" h="3604" extrusionOk="0">
                  <a:moveTo>
                    <a:pt x="1535" y="1"/>
                  </a:moveTo>
                  <a:lnTo>
                    <a:pt x="0" y="901"/>
                  </a:lnTo>
                  <a:lnTo>
                    <a:pt x="1535" y="3603"/>
                  </a:lnTo>
                  <a:lnTo>
                    <a:pt x="3102" y="2703"/>
                  </a:lnTo>
                  <a:lnTo>
                    <a:pt x="1535"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a:off x="6138996" y="3996244"/>
              <a:ext cx="15612" cy="26895"/>
            </a:xfrm>
            <a:custGeom>
              <a:avLst/>
              <a:gdLst/>
              <a:ahLst/>
              <a:cxnLst/>
              <a:rect l="l" t="t" r="r" b="b"/>
              <a:pathLst>
                <a:path w="1569" h="2703" extrusionOk="0">
                  <a:moveTo>
                    <a:pt x="1569" y="0"/>
                  </a:moveTo>
                  <a:lnTo>
                    <a:pt x="1" y="868"/>
                  </a:lnTo>
                  <a:lnTo>
                    <a:pt x="1" y="2702"/>
                  </a:lnTo>
                  <a:lnTo>
                    <a:pt x="1569" y="1802"/>
                  </a:lnTo>
                  <a:lnTo>
                    <a:pt x="15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a:off x="6123406" y="3978325"/>
              <a:ext cx="15602" cy="44815"/>
            </a:xfrm>
            <a:custGeom>
              <a:avLst/>
              <a:gdLst/>
              <a:ahLst/>
              <a:cxnLst/>
              <a:rect l="l" t="t" r="r" b="b"/>
              <a:pathLst>
                <a:path w="1568" h="4504" extrusionOk="0">
                  <a:moveTo>
                    <a:pt x="0" y="0"/>
                  </a:moveTo>
                  <a:lnTo>
                    <a:pt x="0" y="3569"/>
                  </a:lnTo>
                  <a:lnTo>
                    <a:pt x="1568" y="4503"/>
                  </a:lnTo>
                  <a:lnTo>
                    <a:pt x="1568" y="2669"/>
                  </a:lnTo>
                  <a:lnTo>
                    <a:pt x="0" y="0"/>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6123406" y="3978325"/>
              <a:ext cx="15602" cy="44815"/>
            </a:xfrm>
            <a:custGeom>
              <a:avLst/>
              <a:gdLst/>
              <a:ahLst/>
              <a:cxnLst/>
              <a:rect l="l" t="t" r="r" b="b"/>
              <a:pathLst>
                <a:path w="1568" h="4504" extrusionOk="0">
                  <a:moveTo>
                    <a:pt x="0" y="0"/>
                  </a:moveTo>
                  <a:lnTo>
                    <a:pt x="0" y="3569"/>
                  </a:lnTo>
                  <a:lnTo>
                    <a:pt x="1568" y="4503"/>
                  </a:lnTo>
                  <a:lnTo>
                    <a:pt x="1568" y="2669"/>
                  </a:lnTo>
                  <a:lnTo>
                    <a:pt x="0" y="0"/>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a:off x="6123406" y="3969361"/>
              <a:ext cx="31203" cy="35521"/>
            </a:xfrm>
            <a:custGeom>
              <a:avLst/>
              <a:gdLst/>
              <a:ahLst/>
              <a:cxnLst/>
              <a:rect l="l" t="t" r="r" b="b"/>
              <a:pathLst>
                <a:path w="3136" h="3570" extrusionOk="0">
                  <a:moveTo>
                    <a:pt x="1568" y="1"/>
                  </a:moveTo>
                  <a:lnTo>
                    <a:pt x="0" y="901"/>
                  </a:lnTo>
                  <a:lnTo>
                    <a:pt x="1568" y="3570"/>
                  </a:lnTo>
                  <a:lnTo>
                    <a:pt x="3136" y="2702"/>
                  </a:lnTo>
                  <a:lnTo>
                    <a:pt x="1568"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a:off x="6170197" y="3977987"/>
              <a:ext cx="15273" cy="26895"/>
            </a:xfrm>
            <a:custGeom>
              <a:avLst/>
              <a:gdLst/>
              <a:ahLst/>
              <a:cxnLst/>
              <a:rect l="l" t="t" r="r" b="b"/>
              <a:pathLst>
                <a:path w="1535" h="2703" extrusionOk="0">
                  <a:moveTo>
                    <a:pt x="1535" y="1"/>
                  </a:moveTo>
                  <a:lnTo>
                    <a:pt x="0" y="901"/>
                  </a:lnTo>
                  <a:lnTo>
                    <a:pt x="0" y="2703"/>
                  </a:lnTo>
                  <a:lnTo>
                    <a:pt x="1535" y="1802"/>
                  </a:lnTo>
                  <a:lnTo>
                    <a:pt x="15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6154597" y="3960396"/>
              <a:ext cx="15612" cy="44486"/>
            </a:xfrm>
            <a:custGeom>
              <a:avLst/>
              <a:gdLst/>
              <a:ahLst/>
              <a:cxnLst/>
              <a:rect l="l" t="t" r="r" b="b"/>
              <a:pathLst>
                <a:path w="1569" h="4471" extrusionOk="0">
                  <a:moveTo>
                    <a:pt x="1" y="1"/>
                  </a:moveTo>
                  <a:lnTo>
                    <a:pt x="1" y="3570"/>
                  </a:lnTo>
                  <a:lnTo>
                    <a:pt x="1568" y="4471"/>
                  </a:lnTo>
                  <a:lnTo>
                    <a:pt x="1568" y="2669"/>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6154597" y="3960396"/>
              <a:ext cx="15612" cy="44486"/>
            </a:xfrm>
            <a:custGeom>
              <a:avLst/>
              <a:gdLst/>
              <a:ahLst/>
              <a:cxnLst/>
              <a:rect l="l" t="t" r="r" b="b"/>
              <a:pathLst>
                <a:path w="1569" h="4471" extrusionOk="0">
                  <a:moveTo>
                    <a:pt x="1" y="1"/>
                  </a:moveTo>
                  <a:lnTo>
                    <a:pt x="1" y="3570"/>
                  </a:lnTo>
                  <a:lnTo>
                    <a:pt x="1568" y="4471"/>
                  </a:lnTo>
                  <a:lnTo>
                    <a:pt x="1568" y="2669"/>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6154597" y="3951442"/>
              <a:ext cx="30875" cy="35521"/>
            </a:xfrm>
            <a:custGeom>
              <a:avLst/>
              <a:gdLst/>
              <a:ahLst/>
              <a:cxnLst/>
              <a:rect l="l" t="t" r="r" b="b"/>
              <a:pathLst>
                <a:path w="3103" h="3570" extrusionOk="0">
                  <a:moveTo>
                    <a:pt x="1568" y="0"/>
                  </a:moveTo>
                  <a:lnTo>
                    <a:pt x="1" y="901"/>
                  </a:lnTo>
                  <a:lnTo>
                    <a:pt x="1568" y="3569"/>
                  </a:lnTo>
                  <a:lnTo>
                    <a:pt x="3103" y="2669"/>
                  </a:lnTo>
                  <a:lnTo>
                    <a:pt x="1568" y="0"/>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6201060" y="3960396"/>
              <a:ext cx="15612" cy="26895"/>
            </a:xfrm>
            <a:custGeom>
              <a:avLst/>
              <a:gdLst/>
              <a:ahLst/>
              <a:cxnLst/>
              <a:rect l="l" t="t" r="r" b="b"/>
              <a:pathLst>
                <a:path w="1569" h="2703" extrusionOk="0">
                  <a:moveTo>
                    <a:pt x="1568" y="1"/>
                  </a:moveTo>
                  <a:lnTo>
                    <a:pt x="1" y="868"/>
                  </a:lnTo>
                  <a:lnTo>
                    <a:pt x="1" y="2703"/>
                  </a:lnTo>
                  <a:lnTo>
                    <a:pt x="1568" y="1802"/>
                  </a:lnTo>
                  <a:lnTo>
                    <a:pt x="1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6185459" y="3942478"/>
              <a:ext cx="15612" cy="44815"/>
            </a:xfrm>
            <a:custGeom>
              <a:avLst/>
              <a:gdLst/>
              <a:ahLst/>
              <a:cxnLst/>
              <a:rect l="l" t="t" r="r" b="b"/>
              <a:pathLst>
                <a:path w="1569" h="4504" extrusionOk="0">
                  <a:moveTo>
                    <a:pt x="1" y="1"/>
                  </a:moveTo>
                  <a:lnTo>
                    <a:pt x="34" y="3570"/>
                  </a:lnTo>
                  <a:lnTo>
                    <a:pt x="1569" y="4504"/>
                  </a:lnTo>
                  <a:lnTo>
                    <a:pt x="1569" y="2669"/>
                  </a:lnTo>
                  <a:lnTo>
                    <a:pt x="1"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6185459" y="3942478"/>
              <a:ext cx="15612" cy="44815"/>
            </a:xfrm>
            <a:custGeom>
              <a:avLst/>
              <a:gdLst/>
              <a:ahLst/>
              <a:cxnLst/>
              <a:rect l="l" t="t" r="r" b="b"/>
              <a:pathLst>
                <a:path w="1569" h="4504" extrusionOk="0">
                  <a:moveTo>
                    <a:pt x="1" y="1"/>
                  </a:moveTo>
                  <a:lnTo>
                    <a:pt x="34" y="3570"/>
                  </a:lnTo>
                  <a:lnTo>
                    <a:pt x="1569" y="4504"/>
                  </a:lnTo>
                  <a:lnTo>
                    <a:pt x="1569" y="2669"/>
                  </a:lnTo>
                  <a:lnTo>
                    <a:pt x="1"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6185459" y="3933513"/>
              <a:ext cx="31213" cy="35531"/>
            </a:xfrm>
            <a:custGeom>
              <a:avLst/>
              <a:gdLst/>
              <a:ahLst/>
              <a:cxnLst/>
              <a:rect l="l" t="t" r="r" b="b"/>
              <a:pathLst>
                <a:path w="3137" h="3571" extrusionOk="0">
                  <a:moveTo>
                    <a:pt x="1569" y="1"/>
                  </a:moveTo>
                  <a:lnTo>
                    <a:pt x="1" y="902"/>
                  </a:lnTo>
                  <a:lnTo>
                    <a:pt x="1569" y="3570"/>
                  </a:lnTo>
                  <a:lnTo>
                    <a:pt x="3136" y="2703"/>
                  </a:lnTo>
                  <a:lnTo>
                    <a:pt x="1569"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6232261" y="3942149"/>
              <a:ext cx="15602" cy="26895"/>
            </a:xfrm>
            <a:custGeom>
              <a:avLst/>
              <a:gdLst/>
              <a:ahLst/>
              <a:cxnLst/>
              <a:rect l="l" t="t" r="r" b="b"/>
              <a:pathLst>
                <a:path w="1568" h="2703" extrusionOk="0">
                  <a:moveTo>
                    <a:pt x="1568" y="0"/>
                  </a:moveTo>
                  <a:lnTo>
                    <a:pt x="0" y="901"/>
                  </a:lnTo>
                  <a:lnTo>
                    <a:pt x="0" y="2702"/>
                  </a:lnTo>
                  <a:lnTo>
                    <a:pt x="1568" y="1835"/>
                  </a:lnTo>
                  <a:lnTo>
                    <a:pt x="15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6216660" y="3924221"/>
              <a:ext cx="15612" cy="44825"/>
            </a:xfrm>
            <a:custGeom>
              <a:avLst/>
              <a:gdLst/>
              <a:ahLst/>
              <a:cxnLst/>
              <a:rect l="l" t="t" r="r" b="b"/>
              <a:pathLst>
                <a:path w="1569" h="4505" extrusionOk="0">
                  <a:moveTo>
                    <a:pt x="0" y="1"/>
                  </a:moveTo>
                  <a:lnTo>
                    <a:pt x="0" y="3604"/>
                  </a:lnTo>
                  <a:lnTo>
                    <a:pt x="1568" y="4504"/>
                  </a:lnTo>
                  <a:lnTo>
                    <a:pt x="1568" y="2703"/>
                  </a:lnTo>
                  <a:lnTo>
                    <a:pt x="0" y="1"/>
                  </a:lnTo>
                  <a:close/>
                </a:path>
              </a:pathLst>
            </a:custGeom>
            <a:solidFill>
              <a:srgbClr val="FAEF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6216660" y="3924221"/>
              <a:ext cx="15612" cy="44825"/>
            </a:xfrm>
            <a:custGeom>
              <a:avLst/>
              <a:gdLst/>
              <a:ahLst/>
              <a:cxnLst/>
              <a:rect l="l" t="t" r="r" b="b"/>
              <a:pathLst>
                <a:path w="1569" h="4505" extrusionOk="0">
                  <a:moveTo>
                    <a:pt x="0" y="1"/>
                  </a:moveTo>
                  <a:lnTo>
                    <a:pt x="0" y="3604"/>
                  </a:lnTo>
                  <a:lnTo>
                    <a:pt x="1568" y="4504"/>
                  </a:lnTo>
                  <a:lnTo>
                    <a:pt x="1568" y="2703"/>
                  </a:lnTo>
                  <a:lnTo>
                    <a:pt x="0" y="1"/>
                  </a:lnTo>
                  <a:close/>
                </a:path>
              </a:pathLst>
            </a:custGeom>
            <a:solidFill>
              <a:srgbClr val="DBAE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6216660" y="3915595"/>
              <a:ext cx="31203" cy="35521"/>
            </a:xfrm>
            <a:custGeom>
              <a:avLst/>
              <a:gdLst/>
              <a:ahLst/>
              <a:cxnLst/>
              <a:rect l="l" t="t" r="r" b="b"/>
              <a:pathLst>
                <a:path w="3136" h="3570" extrusionOk="0">
                  <a:moveTo>
                    <a:pt x="1568" y="1"/>
                  </a:moveTo>
                  <a:lnTo>
                    <a:pt x="0" y="868"/>
                  </a:lnTo>
                  <a:lnTo>
                    <a:pt x="1568" y="3570"/>
                  </a:lnTo>
                  <a:lnTo>
                    <a:pt x="3136" y="2669"/>
                  </a:lnTo>
                  <a:lnTo>
                    <a:pt x="1568" y="1"/>
                  </a:lnTo>
                  <a:close/>
                </a:path>
              </a:pathLst>
            </a:cu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p:nvPr/>
        </p:nvSpPr>
        <p:spPr>
          <a:xfrm>
            <a:off x="36786" y="2799855"/>
            <a:ext cx="9070428" cy="312154"/>
          </a:xfrm>
          <a:custGeom>
            <a:avLst/>
            <a:gdLst/>
            <a:ahLst/>
            <a:cxnLst/>
            <a:rect l="l" t="t" r="r" b="b"/>
            <a:pathLst>
              <a:path w="72686" h="9107" extrusionOk="0">
                <a:moveTo>
                  <a:pt x="0" y="0"/>
                </a:moveTo>
                <a:lnTo>
                  <a:pt x="0" y="9107"/>
                </a:lnTo>
                <a:lnTo>
                  <a:pt x="72686" y="9107"/>
                </a:lnTo>
                <a:lnTo>
                  <a:pt x="72686" y="0"/>
                </a:lnTo>
                <a:close/>
              </a:path>
            </a:pathLst>
          </a:custGeom>
          <a:solidFill>
            <a:schemeClr val="dk2"/>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Content</a:t>
            </a:r>
            <a:endParaRPr dirty="0"/>
          </a:p>
        </p:txBody>
      </p:sp>
      <p:grpSp>
        <p:nvGrpSpPr>
          <p:cNvPr id="280" name="Google Shape;280;p18"/>
          <p:cNvGrpSpPr/>
          <p:nvPr/>
        </p:nvGrpSpPr>
        <p:grpSpPr>
          <a:xfrm>
            <a:off x="2310934" y="989206"/>
            <a:ext cx="1551927" cy="1806256"/>
            <a:chOff x="1205500" y="1776413"/>
            <a:chExt cx="1551927" cy="1806256"/>
          </a:xfrm>
        </p:grpSpPr>
        <p:sp>
          <p:nvSpPr>
            <p:cNvPr id="281" name="Google Shape;281;p18"/>
            <p:cNvSpPr/>
            <p:nvPr/>
          </p:nvSpPr>
          <p:spPr>
            <a:xfrm>
              <a:off x="1205500" y="1776413"/>
              <a:ext cx="1551927" cy="651409"/>
            </a:xfrm>
            <a:custGeom>
              <a:avLst/>
              <a:gdLst/>
              <a:ahLst/>
              <a:cxnLst/>
              <a:rect l="l" t="t" r="r" b="b"/>
              <a:pathLst>
                <a:path w="90032" h="47635" extrusionOk="0">
                  <a:moveTo>
                    <a:pt x="44999" y="1"/>
                  </a:moveTo>
                  <a:lnTo>
                    <a:pt x="0" y="43532"/>
                  </a:lnTo>
                  <a:lnTo>
                    <a:pt x="4103" y="47635"/>
                  </a:lnTo>
                  <a:lnTo>
                    <a:pt x="44999" y="8173"/>
                  </a:lnTo>
                  <a:lnTo>
                    <a:pt x="85928" y="47635"/>
                  </a:lnTo>
                  <a:lnTo>
                    <a:pt x="90031" y="43532"/>
                  </a:lnTo>
                  <a:lnTo>
                    <a:pt x="449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18"/>
            <p:cNvGrpSpPr/>
            <p:nvPr/>
          </p:nvGrpSpPr>
          <p:grpSpPr>
            <a:xfrm>
              <a:off x="1358991" y="1917083"/>
              <a:ext cx="1249722" cy="1001698"/>
              <a:chOff x="1510700" y="1726228"/>
              <a:chExt cx="1447275" cy="1462547"/>
            </a:xfrm>
          </p:grpSpPr>
          <p:sp>
            <p:nvSpPr>
              <p:cNvPr id="283" name="Google Shape;283;p18"/>
              <p:cNvSpPr/>
              <p:nvPr/>
            </p:nvSpPr>
            <p:spPr>
              <a:xfrm>
                <a:off x="1510700" y="1726228"/>
                <a:ext cx="1447200" cy="6960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a:off x="1510775" y="2412675"/>
                <a:ext cx="1447200" cy="77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18"/>
            <p:cNvSpPr/>
            <p:nvPr/>
          </p:nvSpPr>
          <p:spPr>
            <a:xfrm>
              <a:off x="1737874" y="2252083"/>
              <a:ext cx="491248" cy="491403"/>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 name="Google Shape;286;p18"/>
            <p:cNvSpPr/>
            <p:nvPr/>
          </p:nvSpPr>
          <p:spPr>
            <a:xfrm>
              <a:off x="1354435" y="3449843"/>
              <a:ext cx="1254080" cy="132826"/>
            </a:xfrm>
            <a:custGeom>
              <a:avLst/>
              <a:gdLst/>
              <a:ahLst/>
              <a:cxnLst/>
              <a:rect l="l" t="t" r="r" b="b"/>
              <a:pathLst>
                <a:path w="72753" h="9107" extrusionOk="0">
                  <a:moveTo>
                    <a:pt x="1" y="0"/>
                  </a:moveTo>
                  <a:lnTo>
                    <a:pt x="1" y="9107"/>
                  </a:lnTo>
                  <a:lnTo>
                    <a:pt x="72753" y="9107"/>
                  </a:lnTo>
                  <a:lnTo>
                    <a:pt x="72753" y="0"/>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a:off x="1355021" y="3317011"/>
              <a:ext cx="1252925" cy="132840"/>
            </a:xfrm>
            <a:custGeom>
              <a:avLst/>
              <a:gdLst/>
              <a:ahLst/>
              <a:cxnLst/>
              <a:rect l="l" t="t" r="r" b="b"/>
              <a:pathLst>
                <a:path w="72686" h="9108" extrusionOk="0">
                  <a:moveTo>
                    <a:pt x="0" y="1"/>
                  </a:moveTo>
                  <a:lnTo>
                    <a:pt x="0" y="9107"/>
                  </a:lnTo>
                  <a:lnTo>
                    <a:pt x="72686" y="9107"/>
                  </a:lnTo>
                  <a:lnTo>
                    <a:pt x="72686" y="1"/>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a:off x="1355021" y="3184193"/>
              <a:ext cx="1252925" cy="132826"/>
            </a:xfrm>
            <a:custGeom>
              <a:avLst/>
              <a:gdLst/>
              <a:ahLst/>
              <a:cxnLst/>
              <a:rect l="l" t="t" r="r" b="b"/>
              <a:pathLst>
                <a:path w="72686" h="9107" extrusionOk="0">
                  <a:moveTo>
                    <a:pt x="0" y="0"/>
                  </a:moveTo>
                  <a:lnTo>
                    <a:pt x="0" y="9107"/>
                  </a:lnTo>
                  <a:lnTo>
                    <a:pt x="72686" y="9107"/>
                  </a:lnTo>
                  <a:lnTo>
                    <a:pt x="72686" y="0"/>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a:off x="1355021" y="3051857"/>
              <a:ext cx="1252925" cy="132344"/>
            </a:xfrm>
            <a:custGeom>
              <a:avLst/>
              <a:gdLst/>
              <a:ahLst/>
              <a:cxnLst/>
              <a:rect l="l" t="t" r="r" b="b"/>
              <a:pathLst>
                <a:path w="72686" h="9074" extrusionOk="0">
                  <a:moveTo>
                    <a:pt x="0" y="0"/>
                  </a:moveTo>
                  <a:lnTo>
                    <a:pt x="0" y="9073"/>
                  </a:lnTo>
                  <a:lnTo>
                    <a:pt x="72686" y="9073"/>
                  </a:lnTo>
                  <a:lnTo>
                    <a:pt x="72686" y="0"/>
                  </a:lnTo>
                  <a:close/>
                </a:path>
              </a:pathLst>
            </a:custGeom>
            <a:solidFill>
              <a:schemeClr val="accent1"/>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a:off x="1355021" y="2919025"/>
              <a:ext cx="1252925" cy="132840"/>
            </a:xfrm>
            <a:custGeom>
              <a:avLst/>
              <a:gdLst/>
              <a:ahLst/>
              <a:cxnLst/>
              <a:rect l="l" t="t" r="r" b="b"/>
              <a:pathLst>
                <a:path w="72686" h="9108" extrusionOk="0">
                  <a:moveTo>
                    <a:pt x="0" y="1"/>
                  </a:moveTo>
                  <a:lnTo>
                    <a:pt x="0" y="9107"/>
                  </a:lnTo>
                  <a:lnTo>
                    <a:pt x="72686" y="9107"/>
                  </a:lnTo>
                  <a:lnTo>
                    <a:pt x="72686" y="1"/>
                  </a:lnTo>
                  <a:close/>
                </a:path>
              </a:pathLst>
            </a:custGeom>
            <a:solidFill>
              <a:schemeClr val="accent1"/>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8"/>
          <p:cNvGrpSpPr/>
          <p:nvPr/>
        </p:nvGrpSpPr>
        <p:grpSpPr>
          <a:xfrm>
            <a:off x="298409" y="990301"/>
            <a:ext cx="1551927" cy="1806256"/>
            <a:chOff x="6388507" y="1776413"/>
            <a:chExt cx="1551927" cy="1806256"/>
          </a:xfrm>
        </p:grpSpPr>
        <p:sp>
          <p:nvSpPr>
            <p:cNvPr id="292" name="Google Shape;292;p18"/>
            <p:cNvSpPr/>
            <p:nvPr/>
          </p:nvSpPr>
          <p:spPr>
            <a:xfrm>
              <a:off x="6388507" y="1776413"/>
              <a:ext cx="1551927" cy="651409"/>
            </a:xfrm>
            <a:custGeom>
              <a:avLst/>
              <a:gdLst/>
              <a:ahLst/>
              <a:cxnLst/>
              <a:rect l="l" t="t" r="r" b="b"/>
              <a:pathLst>
                <a:path w="90032" h="47635" extrusionOk="0">
                  <a:moveTo>
                    <a:pt x="44999" y="1"/>
                  </a:moveTo>
                  <a:lnTo>
                    <a:pt x="0" y="43532"/>
                  </a:lnTo>
                  <a:lnTo>
                    <a:pt x="4103" y="47635"/>
                  </a:lnTo>
                  <a:lnTo>
                    <a:pt x="44999" y="8173"/>
                  </a:lnTo>
                  <a:lnTo>
                    <a:pt x="85929" y="47635"/>
                  </a:lnTo>
                  <a:lnTo>
                    <a:pt x="90031" y="43532"/>
                  </a:lnTo>
                  <a:lnTo>
                    <a:pt x="449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8"/>
            <p:cNvGrpSpPr/>
            <p:nvPr/>
          </p:nvGrpSpPr>
          <p:grpSpPr>
            <a:xfrm>
              <a:off x="6537466" y="1917083"/>
              <a:ext cx="1249722" cy="1001698"/>
              <a:chOff x="1510700" y="1726228"/>
              <a:chExt cx="1447275" cy="1462547"/>
            </a:xfrm>
          </p:grpSpPr>
          <p:sp>
            <p:nvSpPr>
              <p:cNvPr id="294" name="Google Shape;294;p18"/>
              <p:cNvSpPr/>
              <p:nvPr/>
            </p:nvSpPr>
            <p:spPr>
              <a:xfrm>
                <a:off x="1510700" y="1726228"/>
                <a:ext cx="1447200" cy="6960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a:off x="1510775" y="2412675"/>
                <a:ext cx="1447200" cy="77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8"/>
            <p:cNvGrpSpPr/>
            <p:nvPr/>
          </p:nvGrpSpPr>
          <p:grpSpPr>
            <a:xfrm>
              <a:off x="6888317" y="2237646"/>
              <a:ext cx="543983" cy="520253"/>
              <a:chOff x="5045500" y="842250"/>
              <a:chExt cx="503875" cy="481850"/>
            </a:xfrm>
          </p:grpSpPr>
          <p:sp>
            <p:nvSpPr>
              <p:cNvPr id="297" name="Google Shape;297;p18"/>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8" name="Google Shape;298;p18"/>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9" name="Google Shape;299;p18"/>
            <p:cNvSpPr/>
            <p:nvPr/>
          </p:nvSpPr>
          <p:spPr>
            <a:xfrm>
              <a:off x="6537436" y="3449843"/>
              <a:ext cx="1254080" cy="132826"/>
            </a:xfrm>
            <a:custGeom>
              <a:avLst/>
              <a:gdLst/>
              <a:ahLst/>
              <a:cxnLst/>
              <a:rect l="l" t="t" r="r" b="b"/>
              <a:pathLst>
                <a:path w="72753" h="9107" extrusionOk="0">
                  <a:moveTo>
                    <a:pt x="1" y="0"/>
                  </a:moveTo>
                  <a:lnTo>
                    <a:pt x="1" y="9107"/>
                  </a:lnTo>
                  <a:lnTo>
                    <a:pt x="72753" y="9107"/>
                  </a:lnTo>
                  <a:lnTo>
                    <a:pt x="72753" y="0"/>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6538022" y="3317011"/>
              <a:ext cx="1252925" cy="132840"/>
            </a:xfrm>
            <a:custGeom>
              <a:avLst/>
              <a:gdLst/>
              <a:ahLst/>
              <a:cxnLst/>
              <a:rect l="l" t="t" r="r" b="b"/>
              <a:pathLst>
                <a:path w="72686" h="9108" extrusionOk="0">
                  <a:moveTo>
                    <a:pt x="0" y="1"/>
                  </a:moveTo>
                  <a:lnTo>
                    <a:pt x="0" y="9107"/>
                  </a:lnTo>
                  <a:lnTo>
                    <a:pt x="72686" y="9107"/>
                  </a:lnTo>
                  <a:lnTo>
                    <a:pt x="72686" y="1"/>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6538022" y="3184193"/>
              <a:ext cx="1252925" cy="132826"/>
            </a:xfrm>
            <a:custGeom>
              <a:avLst/>
              <a:gdLst/>
              <a:ahLst/>
              <a:cxnLst/>
              <a:rect l="l" t="t" r="r" b="b"/>
              <a:pathLst>
                <a:path w="72686" h="9107" extrusionOk="0">
                  <a:moveTo>
                    <a:pt x="0" y="0"/>
                  </a:moveTo>
                  <a:lnTo>
                    <a:pt x="0" y="9107"/>
                  </a:lnTo>
                  <a:lnTo>
                    <a:pt x="72686" y="9107"/>
                  </a:lnTo>
                  <a:lnTo>
                    <a:pt x="72686" y="0"/>
                  </a:lnTo>
                  <a:close/>
                </a:path>
              </a:pathLst>
            </a:custGeom>
            <a:solidFill>
              <a:schemeClr val="accent1"/>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6538022" y="3051857"/>
              <a:ext cx="1252925" cy="132344"/>
            </a:xfrm>
            <a:custGeom>
              <a:avLst/>
              <a:gdLst/>
              <a:ahLst/>
              <a:cxnLst/>
              <a:rect l="l" t="t" r="r" b="b"/>
              <a:pathLst>
                <a:path w="72686" h="9074" extrusionOk="0">
                  <a:moveTo>
                    <a:pt x="0" y="0"/>
                  </a:moveTo>
                  <a:lnTo>
                    <a:pt x="0" y="9073"/>
                  </a:lnTo>
                  <a:lnTo>
                    <a:pt x="72686" y="9073"/>
                  </a:lnTo>
                  <a:lnTo>
                    <a:pt x="72686" y="0"/>
                  </a:lnTo>
                  <a:close/>
                </a:path>
              </a:pathLst>
            </a:custGeom>
            <a:solidFill>
              <a:schemeClr val="accent1"/>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6538022" y="2919025"/>
              <a:ext cx="1252925" cy="132840"/>
            </a:xfrm>
            <a:custGeom>
              <a:avLst/>
              <a:gdLst/>
              <a:ahLst/>
              <a:cxnLst/>
              <a:rect l="l" t="t" r="r" b="b"/>
              <a:pathLst>
                <a:path w="72686" h="9108" extrusionOk="0">
                  <a:moveTo>
                    <a:pt x="0" y="1"/>
                  </a:moveTo>
                  <a:lnTo>
                    <a:pt x="0" y="9107"/>
                  </a:lnTo>
                  <a:lnTo>
                    <a:pt x="72686" y="9107"/>
                  </a:lnTo>
                  <a:lnTo>
                    <a:pt x="72686" y="1"/>
                  </a:lnTo>
                  <a:close/>
                </a:path>
              </a:pathLst>
            </a:custGeom>
            <a:solidFill>
              <a:schemeClr val="accent1"/>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18"/>
          <p:cNvSpPr txBox="1"/>
          <p:nvPr/>
        </p:nvSpPr>
        <p:spPr>
          <a:xfrm>
            <a:off x="2310934" y="3404875"/>
            <a:ext cx="1789200" cy="478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600" b="1" dirty="0">
                <a:solidFill>
                  <a:srgbClr val="000000"/>
                </a:solidFill>
                <a:latin typeface="Roboto"/>
                <a:ea typeface="Roboto"/>
                <a:cs typeface="Roboto"/>
                <a:sym typeface="Roboto"/>
              </a:rPr>
              <a:t>Price in USD by Country</a:t>
            </a:r>
            <a:endParaRPr sz="1600" b="1" dirty="0">
              <a:solidFill>
                <a:srgbClr val="000000"/>
              </a:solidFill>
              <a:latin typeface="Roboto"/>
              <a:ea typeface="Roboto"/>
              <a:cs typeface="Roboto"/>
              <a:sym typeface="Roboto"/>
            </a:endParaRPr>
          </a:p>
        </p:txBody>
      </p:sp>
      <p:sp>
        <p:nvSpPr>
          <p:cNvPr id="307" name="Google Shape;307;p18"/>
          <p:cNvSpPr txBox="1"/>
          <p:nvPr/>
        </p:nvSpPr>
        <p:spPr>
          <a:xfrm>
            <a:off x="758919" y="3763210"/>
            <a:ext cx="2693400" cy="538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lang="en-US" sz="1200" dirty="0">
              <a:solidFill>
                <a:srgbClr val="000000"/>
              </a:solidFill>
              <a:latin typeface="Roboto"/>
              <a:ea typeface="Roboto"/>
              <a:cs typeface="Roboto"/>
              <a:sym typeface="Roboto"/>
            </a:endParaRPr>
          </a:p>
        </p:txBody>
      </p:sp>
      <p:sp>
        <p:nvSpPr>
          <p:cNvPr id="308" name="Google Shape;308;p18"/>
          <p:cNvSpPr txBox="1"/>
          <p:nvPr/>
        </p:nvSpPr>
        <p:spPr>
          <a:xfrm>
            <a:off x="7122385" y="3466044"/>
            <a:ext cx="1789200" cy="478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600" b="1" dirty="0">
                <a:solidFill>
                  <a:srgbClr val="000000"/>
                </a:solidFill>
                <a:latin typeface="Roboto"/>
                <a:ea typeface="Roboto"/>
                <a:cs typeface="Roboto"/>
                <a:sym typeface="Roboto"/>
              </a:rPr>
              <a:t>Price in USD vs. Apartment Total Area</a:t>
            </a:r>
            <a:endParaRPr sz="1600" b="1" dirty="0">
              <a:solidFill>
                <a:srgbClr val="000000"/>
              </a:solidFill>
              <a:latin typeface="Roboto"/>
              <a:ea typeface="Roboto"/>
              <a:cs typeface="Roboto"/>
              <a:sym typeface="Roboto"/>
            </a:endParaRPr>
          </a:p>
        </p:txBody>
      </p:sp>
      <p:grpSp>
        <p:nvGrpSpPr>
          <p:cNvPr id="310" name="Google Shape;310;p18"/>
          <p:cNvGrpSpPr/>
          <p:nvPr/>
        </p:nvGrpSpPr>
        <p:grpSpPr>
          <a:xfrm>
            <a:off x="7122385" y="992333"/>
            <a:ext cx="1551927" cy="1806256"/>
            <a:chOff x="3797010" y="1776413"/>
            <a:chExt cx="1551927" cy="1806256"/>
          </a:xfrm>
        </p:grpSpPr>
        <p:sp>
          <p:nvSpPr>
            <p:cNvPr id="311" name="Google Shape;311;p18"/>
            <p:cNvSpPr/>
            <p:nvPr/>
          </p:nvSpPr>
          <p:spPr>
            <a:xfrm>
              <a:off x="3797010" y="1776413"/>
              <a:ext cx="1551927" cy="651409"/>
            </a:xfrm>
            <a:custGeom>
              <a:avLst/>
              <a:gdLst/>
              <a:ahLst/>
              <a:cxnLst/>
              <a:rect l="l" t="t" r="r" b="b"/>
              <a:pathLst>
                <a:path w="90032" h="47635" extrusionOk="0">
                  <a:moveTo>
                    <a:pt x="44999" y="1"/>
                  </a:moveTo>
                  <a:lnTo>
                    <a:pt x="0" y="43532"/>
                  </a:lnTo>
                  <a:lnTo>
                    <a:pt x="4103" y="47635"/>
                  </a:lnTo>
                  <a:lnTo>
                    <a:pt x="44999" y="8173"/>
                  </a:lnTo>
                  <a:lnTo>
                    <a:pt x="85928" y="47635"/>
                  </a:lnTo>
                  <a:lnTo>
                    <a:pt x="90031" y="43532"/>
                  </a:lnTo>
                  <a:lnTo>
                    <a:pt x="449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18"/>
            <p:cNvGrpSpPr/>
            <p:nvPr/>
          </p:nvGrpSpPr>
          <p:grpSpPr>
            <a:xfrm>
              <a:off x="3948245" y="1917083"/>
              <a:ext cx="1249722" cy="1001698"/>
              <a:chOff x="1510700" y="1726228"/>
              <a:chExt cx="1447275" cy="1462547"/>
            </a:xfrm>
          </p:grpSpPr>
          <p:sp>
            <p:nvSpPr>
              <p:cNvPr id="313" name="Google Shape;313;p18"/>
              <p:cNvSpPr/>
              <p:nvPr/>
            </p:nvSpPr>
            <p:spPr>
              <a:xfrm>
                <a:off x="1510700" y="1726228"/>
                <a:ext cx="1447200" cy="6960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1510775" y="2412675"/>
                <a:ext cx="1447200" cy="77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8"/>
            <p:cNvSpPr/>
            <p:nvPr/>
          </p:nvSpPr>
          <p:spPr>
            <a:xfrm>
              <a:off x="3945942" y="3449843"/>
              <a:ext cx="1254080" cy="132826"/>
            </a:xfrm>
            <a:custGeom>
              <a:avLst/>
              <a:gdLst/>
              <a:ahLst/>
              <a:cxnLst/>
              <a:rect l="l" t="t" r="r" b="b"/>
              <a:pathLst>
                <a:path w="72753" h="9107" extrusionOk="0">
                  <a:moveTo>
                    <a:pt x="1" y="0"/>
                  </a:moveTo>
                  <a:lnTo>
                    <a:pt x="1" y="9107"/>
                  </a:lnTo>
                  <a:lnTo>
                    <a:pt x="72753" y="9107"/>
                  </a:lnTo>
                  <a:lnTo>
                    <a:pt x="72753" y="0"/>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3946528" y="3317011"/>
              <a:ext cx="1252925" cy="132840"/>
            </a:xfrm>
            <a:custGeom>
              <a:avLst/>
              <a:gdLst/>
              <a:ahLst/>
              <a:cxnLst/>
              <a:rect l="l" t="t" r="r" b="b"/>
              <a:pathLst>
                <a:path w="72686" h="9108" extrusionOk="0">
                  <a:moveTo>
                    <a:pt x="0" y="1"/>
                  </a:moveTo>
                  <a:lnTo>
                    <a:pt x="0" y="9107"/>
                  </a:lnTo>
                  <a:lnTo>
                    <a:pt x="72686" y="9107"/>
                  </a:lnTo>
                  <a:lnTo>
                    <a:pt x="72686" y="1"/>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3946528" y="3184193"/>
              <a:ext cx="1252925" cy="132826"/>
            </a:xfrm>
            <a:custGeom>
              <a:avLst/>
              <a:gdLst/>
              <a:ahLst/>
              <a:cxnLst/>
              <a:rect l="l" t="t" r="r" b="b"/>
              <a:pathLst>
                <a:path w="72686" h="9107" extrusionOk="0">
                  <a:moveTo>
                    <a:pt x="0" y="0"/>
                  </a:moveTo>
                  <a:lnTo>
                    <a:pt x="0" y="9107"/>
                  </a:lnTo>
                  <a:lnTo>
                    <a:pt x="72686" y="9107"/>
                  </a:lnTo>
                  <a:lnTo>
                    <a:pt x="72686" y="0"/>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3946528" y="3051857"/>
              <a:ext cx="1252925" cy="132344"/>
            </a:xfrm>
            <a:custGeom>
              <a:avLst/>
              <a:gdLst/>
              <a:ahLst/>
              <a:cxnLst/>
              <a:rect l="l" t="t" r="r" b="b"/>
              <a:pathLst>
                <a:path w="72686" h="9074" extrusionOk="0">
                  <a:moveTo>
                    <a:pt x="0" y="0"/>
                  </a:moveTo>
                  <a:lnTo>
                    <a:pt x="0" y="9073"/>
                  </a:lnTo>
                  <a:lnTo>
                    <a:pt x="72686" y="9073"/>
                  </a:lnTo>
                  <a:lnTo>
                    <a:pt x="72686" y="0"/>
                  </a:lnTo>
                  <a:close/>
                </a:path>
              </a:pathLst>
            </a:custGeom>
            <a:solidFill>
              <a:schemeClr val="accent4"/>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3946528" y="2919025"/>
              <a:ext cx="1252925" cy="132840"/>
            </a:xfrm>
            <a:custGeom>
              <a:avLst/>
              <a:gdLst/>
              <a:ahLst/>
              <a:cxnLst/>
              <a:rect l="l" t="t" r="r" b="b"/>
              <a:pathLst>
                <a:path w="72686" h="9108" extrusionOk="0">
                  <a:moveTo>
                    <a:pt x="0" y="1"/>
                  </a:moveTo>
                  <a:lnTo>
                    <a:pt x="0" y="9107"/>
                  </a:lnTo>
                  <a:lnTo>
                    <a:pt x="72686" y="9107"/>
                  </a:lnTo>
                  <a:lnTo>
                    <a:pt x="72686" y="1"/>
                  </a:lnTo>
                  <a:close/>
                </a:path>
              </a:pathLst>
            </a:custGeom>
            <a:solidFill>
              <a:schemeClr val="accent1"/>
            </a:solid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rot="10800000">
              <a:off x="4295636" y="2246683"/>
              <a:ext cx="552589" cy="486392"/>
            </a:xfrm>
            <a:custGeom>
              <a:avLst/>
              <a:gdLst/>
              <a:ahLst/>
              <a:cxnLst/>
              <a:rect l="l" t="t" r="r" b="b"/>
              <a:pathLst>
                <a:path w="17046" h="15004" extrusionOk="0">
                  <a:moveTo>
                    <a:pt x="3703" y="1"/>
                  </a:moveTo>
                  <a:cubicBezTo>
                    <a:pt x="3469" y="1"/>
                    <a:pt x="3303" y="168"/>
                    <a:pt x="3303" y="401"/>
                  </a:cubicBezTo>
                  <a:lnTo>
                    <a:pt x="3303" y="5471"/>
                  </a:lnTo>
                  <a:cubicBezTo>
                    <a:pt x="3303" y="5705"/>
                    <a:pt x="3436" y="6005"/>
                    <a:pt x="3603" y="6139"/>
                  </a:cubicBezTo>
                  <a:lnTo>
                    <a:pt x="8239" y="10809"/>
                  </a:lnTo>
                  <a:cubicBezTo>
                    <a:pt x="8323" y="10892"/>
                    <a:pt x="8423" y="10934"/>
                    <a:pt x="8523" y="10934"/>
                  </a:cubicBezTo>
                  <a:cubicBezTo>
                    <a:pt x="8623" y="10934"/>
                    <a:pt x="8723" y="10892"/>
                    <a:pt x="8806" y="10809"/>
                  </a:cubicBezTo>
                  <a:lnTo>
                    <a:pt x="13276" y="6339"/>
                  </a:lnTo>
                  <a:cubicBezTo>
                    <a:pt x="13443" y="6172"/>
                    <a:pt x="13577" y="5872"/>
                    <a:pt x="13577" y="5638"/>
                  </a:cubicBezTo>
                  <a:lnTo>
                    <a:pt x="13577" y="401"/>
                  </a:lnTo>
                  <a:cubicBezTo>
                    <a:pt x="13577" y="168"/>
                    <a:pt x="13376" y="1"/>
                    <a:pt x="13176" y="1"/>
                  </a:cubicBezTo>
                  <a:lnTo>
                    <a:pt x="10674" y="1"/>
                  </a:lnTo>
                  <a:cubicBezTo>
                    <a:pt x="10474" y="1"/>
                    <a:pt x="10274" y="168"/>
                    <a:pt x="10274" y="401"/>
                  </a:cubicBezTo>
                  <a:lnTo>
                    <a:pt x="10274" y="4037"/>
                  </a:lnTo>
                  <a:cubicBezTo>
                    <a:pt x="10274" y="4237"/>
                    <a:pt x="10107" y="4437"/>
                    <a:pt x="9874" y="4437"/>
                  </a:cubicBezTo>
                  <a:lnTo>
                    <a:pt x="7172" y="4437"/>
                  </a:lnTo>
                  <a:cubicBezTo>
                    <a:pt x="6938" y="4437"/>
                    <a:pt x="6772" y="4237"/>
                    <a:pt x="6772" y="4037"/>
                  </a:cubicBezTo>
                  <a:lnTo>
                    <a:pt x="6772" y="401"/>
                  </a:lnTo>
                  <a:cubicBezTo>
                    <a:pt x="6772" y="168"/>
                    <a:pt x="6572" y="1"/>
                    <a:pt x="6371" y="1"/>
                  </a:cubicBezTo>
                  <a:close/>
                  <a:moveTo>
                    <a:pt x="1305" y="5246"/>
                  </a:moveTo>
                  <a:cubicBezTo>
                    <a:pt x="1201" y="5246"/>
                    <a:pt x="1101" y="5288"/>
                    <a:pt x="1034" y="5371"/>
                  </a:cubicBezTo>
                  <a:lnTo>
                    <a:pt x="167" y="6239"/>
                  </a:lnTo>
                  <a:cubicBezTo>
                    <a:pt x="0" y="6405"/>
                    <a:pt x="0" y="6639"/>
                    <a:pt x="167" y="6806"/>
                  </a:cubicBezTo>
                  <a:lnTo>
                    <a:pt x="8239" y="14878"/>
                  </a:lnTo>
                  <a:cubicBezTo>
                    <a:pt x="8306" y="14962"/>
                    <a:pt x="8406" y="15003"/>
                    <a:pt x="8510" y="15003"/>
                  </a:cubicBezTo>
                  <a:cubicBezTo>
                    <a:pt x="8615" y="15003"/>
                    <a:pt x="8723" y="14962"/>
                    <a:pt x="8806" y="14878"/>
                  </a:cubicBezTo>
                  <a:lnTo>
                    <a:pt x="11308" y="12376"/>
                  </a:lnTo>
                  <a:lnTo>
                    <a:pt x="11308" y="13811"/>
                  </a:lnTo>
                  <a:cubicBezTo>
                    <a:pt x="11308" y="14044"/>
                    <a:pt x="11475" y="14211"/>
                    <a:pt x="11709" y="14211"/>
                  </a:cubicBezTo>
                  <a:lnTo>
                    <a:pt x="13176" y="14211"/>
                  </a:lnTo>
                  <a:cubicBezTo>
                    <a:pt x="13376" y="14211"/>
                    <a:pt x="13577" y="14044"/>
                    <a:pt x="13577" y="13811"/>
                  </a:cubicBezTo>
                  <a:lnTo>
                    <a:pt x="13577" y="10141"/>
                  </a:lnTo>
                  <a:lnTo>
                    <a:pt x="16879" y="6806"/>
                  </a:lnTo>
                  <a:cubicBezTo>
                    <a:pt x="17046" y="6639"/>
                    <a:pt x="17046" y="6405"/>
                    <a:pt x="16879" y="6239"/>
                  </a:cubicBezTo>
                  <a:lnTo>
                    <a:pt x="16012" y="5371"/>
                  </a:lnTo>
                  <a:cubicBezTo>
                    <a:pt x="15928" y="5288"/>
                    <a:pt x="15820" y="5246"/>
                    <a:pt x="15716" y="5246"/>
                  </a:cubicBezTo>
                  <a:cubicBezTo>
                    <a:pt x="15611" y="5246"/>
                    <a:pt x="15511" y="5288"/>
                    <a:pt x="15445" y="5371"/>
                  </a:cubicBezTo>
                  <a:lnTo>
                    <a:pt x="8806" y="12009"/>
                  </a:lnTo>
                  <a:cubicBezTo>
                    <a:pt x="8723" y="12093"/>
                    <a:pt x="8615" y="12135"/>
                    <a:pt x="8510" y="12135"/>
                  </a:cubicBezTo>
                  <a:cubicBezTo>
                    <a:pt x="8406" y="12135"/>
                    <a:pt x="8306" y="12093"/>
                    <a:pt x="8239" y="12009"/>
                  </a:cubicBezTo>
                  <a:lnTo>
                    <a:pt x="1601" y="5371"/>
                  </a:lnTo>
                  <a:cubicBezTo>
                    <a:pt x="1518" y="5288"/>
                    <a:pt x="1410" y="5246"/>
                    <a:pt x="1305" y="52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04;p18">
            <a:extLst>
              <a:ext uri="{FF2B5EF4-FFF2-40B4-BE49-F238E27FC236}">
                <a16:creationId xmlns:a16="http://schemas.microsoft.com/office/drawing/2014/main" id="{3B8C3766-7236-5ED9-567F-1C757388CE07}"/>
              </a:ext>
            </a:extLst>
          </p:cNvPr>
          <p:cNvSpPr txBox="1"/>
          <p:nvPr/>
        </p:nvSpPr>
        <p:spPr>
          <a:xfrm>
            <a:off x="230306" y="3404875"/>
            <a:ext cx="1789200" cy="478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b="1" dirty="0">
                <a:solidFill>
                  <a:srgbClr val="000000"/>
                </a:solidFill>
                <a:latin typeface="Roboto"/>
                <a:ea typeface="Roboto"/>
                <a:cs typeface="Roboto"/>
                <a:sym typeface="Roboto"/>
              </a:rPr>
              <a:t>Count of Apartments by Country </a:t>
            </a:r>
            <a:endParaRPr sz="1600" b="1" dirty="0">
              <a:solidFill>
                <a:srgbClr val="000000"/>
              </a:solidFill>
              <a:latin typeface="Roboto"/>
              <a:ea typeface="Roboto"/>
              <a:cs typeface="Roboto"/>
              <a:sym typeface="Roboto"/>
            </a:endParaRPr>
          </a:p>
        </p:txBody>
      </p:sp>
      <p:grpSp>
        <p:nvGrpSpPr>
          <p:cNvPr id="4" name="Google Shape;1735;p35">
            <a:extLst>
              <a:ext uri="{FF2B5EF4-FFF2-40B4-BE49-F238E27FC236}">
                <a16:creationId xmlns:a16="http://schemas.microsoft.com/office/drawing/2014/main" id="{FFA2DA13-6832-A492-70F6-20A81CC9E512}"/>
              </a:ext>
            </a:extLst>
          </p:cNvPr>
          <p:cNvGrpSpPr/>
          <p:nvPr/>
        </p:nvGrpSpPr>
        <p:grpSpPr>
          <a:xfrm>
            <a:off x="4643684" y="1702101"/>
            <a:ext cx="1674075" cy="1703645"/>
            <a:chOff x="1079277" y="1485900"/>
            <a:chExt cx="1674075" cy="1703645"/>
          </a:xfrm>
        </p:grpSpPr>
        <p:sp>
          <p:nvSpPr>
            <p:cNvPr id="5" name="Google Shape;1736;p35">
              <a:extLst>
                <a:ext uri="{FF2B5EF4-FFF2-40B4-BE49-F238E27FC236}">
                  <a16:creationId xmlns:a16="http://schemas.microsoft.com/office/drawing/2014/main" id="{B5354B60-827E-0746-96CB-1172C280B386}"/>
                </a:ext>
              </a:extLst>
            </p:cNvPr>
            <p:cNvSpPr/>
            <p:nvPr/>
          </p:nvSpPr>
          <p:spPr>
            <a:xfrm flipH="1">
              <a:off x="2148644" y="1531139"/>
              <a:ext cx="177147" cy="253691"/>
            </a:xfrm>
            <a:custGeom>
              <a:avLst/>
              <a:gdLst/>
              <a:ahLst/>
              <a:cxnLst/>
              <a:rect l="l" t="t" r="r" b="b"/>
              <a:pathLst>
                <a:path w="8874" h="15345" extrusionOk="0">
                  <a:moveTo>
                    <a:pt x="1" y="0"/>
                  </a:moveTo>
                  <a:lnTo>
                    <a:pt x="1" y="15344"/>
                  </a:lnTo>
                  <a:lnTo>
                    <a:pt x="8874" y="15344"/>
                  </a:lnTo>
                  <a:lnTo>
                    <a:pt x="8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37;p35">
              <a:extLst>
                <a:ext uri="{FF2B5EF4-FFF2-40B4-BE49-F238E27FC236}">
                  <a16:creationId xmlns:a16="http://schemas.microsoft.com/office/drawing/2014/main" id="{8FF2BE0B-9A79-0DB3-BAE4-81E4FE42AD82}"/>
                </a:ext>
              </a:extLst>
            </p:cNvPr>
            <p:cNvSpPr/>
            <p:nvPr/>
          </p:nvSpPr>
          <p:spPr>
            <a:xfrm flipH="1">
              <a:off x="1349596" y="1843288"/>
              <a:ext cx="1133371" cy="797263"/>
            </a:xfrm>
            <a:custGeom>
              <a:avLst/>
              <a:gdLst/>
              <a:ahLst/>
              <a:cxnLst/>
              <a:rect l="l" t="t" r="r" b="b"/>
              <a:pathLst>
                <a:path w="56775" h="56775" extrusionOk="0">
                  <a:moveTo>
                    <a:pt x="1" y="0"/>
                  </a:moveTo>
                  <a:lnTo>
                    <a:pt x="1" y="56774"/>
                  </a:lnTo>
                  <a:lnTo>
                    <a:pt x="56775" y="56774"/>
                  </a:lnTo>
                  <a:lnTo>
                    <a:pt x="567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38;p35">
              <a:extLst>
                <a:ext uri="{FF2B5EF4-FFF2-40B4-BE49-F238E27FC236}">
                  <a16:creationId xmlns:a16="http://schemas.microsoft.com/office/drawing/2014/main" id="{7EF46BCA-F0AE-D48B-CEE7-D70FDCEFA496}"/>
                </a:ext>
              </a:extLst>
            </p:cNvPr>
            <p:cNvSpPr/>
            <p:nvPr/>
          </p:nvSpPr>
          <p:spPr>
            <a:xfrm flipH="1">
              <a:off x="1249047" y="1485900"/>
              <a:ext cx="1335132" cy="398747"/>
            </a:xfrm>
            <a:custGeom>
              <a:avLst/>
              <a:gdLst/>
              <a:ahLst/>
              <a:cxnLst/>
              <a:rect l="l" t="t" r="r" b="b"/>
              <a:pathLst>
                <a:path w="66882" h="24119" extrusionOk="0">
                  <a:moveTo>
                    <a:pt x="33458" y="1"/>
                  </a:moveTo>
                  <a:lnTo>
                    <a:pt x="0" y="24118"/>
                  </a:lnTo>
                  <a:lnTo>
                    <a:pt x="5171" y="24118"/>
                  </a:lnTo>
                  <a:lnTo>
                    <a:pt x="33458" y="3704"/>
                  </a:lnTo>
                  <a:lnTo>
                    <a:pt x="61744" y="24118"/>
                  </a:lnTo>
                  <a:lnTo>
                    <a:pt x="66881" y="24118"/>
                  </a:lnTo>
                  <a:lnTo>
                    <a:pt x="33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39;p35">
              <a:extLst>
                <a:ext uri="{FF2B5EF4-FFF2-40B4-BE49-F238E27FC236}">
                  <a16:creationId xmlns:a16="http://schemas.microsoft.com/office/drawing/2014/main" id="{3F5C9AD1-208A-8A15-43CD-687F4DBF5A42}"/>
                </a:ext>
              </a:extLst>
            </p:cNvPr>
            <p:cNvSpPr/>
            <p:nvPr/>
          </p:nvSpPr>
          <p:spPr>
            <a:xfrm flipH="1">
              <a:off x="1351581" y="1547128"/>
              <a:ext cx="1129378" cy="337528"/>
            </a:xfrm>
            <a:custGeom>
              <a:avLst/>
              <a:gdLst/>
              <a:ahLst/>
              <a:cxnLst/>
              <a:rect l="l" t="t" r="r" b="b"/>
              <a:pathLst>
                <a:path w="56575" h="20416" extrusionOk="0">
                  <a:moveTo>
                    <a:pt x="28288" y="1"/>
                  </a:moveTo>
                  <a:lnTo>
                    <a:pt x="1" y="20415"/>
                  </a:lnTo>
                  <a:lnTo>
                    <a:pt x="56574" y="20415"/>
                  </a:lnTo>
                  <a:lnTo>
                    <a:pt x="28288" y="1"/>
                  </a:lnTo>
                  <a:close/>
                </a:path>
              </a:pathLst>
            </a:custGeom>
            <a:solidFill>
              <a:srgbClr val="CA6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40;p35">
              <a:extLst>
                <a:ext uri="{FF2B5EF4-FFF2-40B4-BE49-F238E27FC236}">
                  <a16:creationId xmlns:a16="http://schemas.microsoft.com/office/drawing/2014/main" id="{410085DE-B7B6-721F-7631-7E3374874FA6}"/>
                </a:ext>
              </a:extLst>
            </p:cNvPr>
            <p:cNvSpPr/>
            <p:nvPr/>
          </p:nvSpPr>
          <p:spPr>
            <a:xfrm flipH="1">
              <a:off x="2116014" y="1976515"/>
              <a:ext cx="195133" cy="195133"/>
            </a:xfrm>
            <a:custGeom>
              <a:avLst/>
              <a:gdLst/>
              <a:ahLst/>
              <a:cxnLst/>
              <a:rect l="l" t="t" r="r" b="b"/>
              <a:pathLst>
                <a:path w="9775" h="9775" extrusionOk="0">
                  <a:moveTo>
                    <a:pt x="1" y="1"/>
                  </a:moveTo>
                  <a:lnTo>
                    <a:pt x="1" y="9775"/>
                  </a:lnTo>
                  <a:lnTo>
                    <a:pt x="9774" y="9775"/>
                  </a:lnTo>
                  <a:lnTo>
                    <a:pt x="9774" y="1"/>
                  </a:lnTo>
                  <a:close/>
                </a:path>
              </a:pathLst>
            </a:custGeom>
            <a:solidFill>
              <a:srgbClr val="CA6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41;p35">
              <a:extLst>
                <a:ext uri="{FF2B5EF4-FFF2-40B4-BE49-F238E27FC236}">
                  <a16:creationId xmlns:a16="http://schemas.microsoft.com/office/drawing/2014/main" id="{3ACFB3A4-CBF7-6198-BFEC-DD9E2F8EBA3C}"/>
                </a:ext>
              </a:extLst>
            </p:cNvPr>
            <p:cNvSpPr/>
            <p:nvPr/>
          </p:nvSpPr>
          <p:spPr>
            <a:xfrm flipH="1">
              <a:off x="1521297" y="1976515"/>
              <a:ext cx="195133" cy="195133"/>
            </a:xfrm>
            <a:custGeom>
              <a:avLst/>
              <a:gdLst/>
              <a:ahLst/>
              <a:cxnLst/>
              <a:rect l="l" t="t" r="r" b="b"/>
              <a:pathLst>
                <a:path w="9775" h="9775" extrusionOk="0">
                  <a:moveTo>
                    <a:pt x="1" y="1"/>
                  </a:moveTo>
                  <a:lnTo>
                    <a:pt x="1" y="9775"/>
                  </a:lnTo>
                  <a:lnTo>
                    <a:pt x="9774" y="9775"/>
                  </a:lnTo>
                  <a:lnTo>
                    <a:pt x="9774" y="1"/>
                  </a:lnTo>
                  <a:close/>
                </a:path>
              </a:pathLst>
            </a:custGeom>
            <a:solidFill>
              <a:srgbClr val="CA6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42;p35">
              <a:extLst>
                <a:ext uri="{FF2B5EF4-FFF2-40B4-BE49-F238E27FC236}">
                  <a16:creationId xmlns:a16="http://schemas.microsoft.com/office/drawing/2014/main" id="{5B7D54DB-BE03-FCDC-663E-245872112187}"/>
                </a:ext>
              </a:extLst>
            </p:cNvPr>
            <p:cNvSpPr/>
            <p:nvPr/>
          </p:nvSpPr>
          <p:spPr>
            <a:xfrm flipH="1">
              <a:off x="1079277" y="2640507"/>
              <a:ext cx="1674075" cy="217751"/>
            </a:xfrm>
            <a:custGeom>
              <a:avLst/>
              <a:gdLst/>
              <a:ahLst/>
              <a:cxnLst/>
              <a:rect l="l" t="t" r="r" b="b"/>
              <a:pathLst>
                <a:path w="83861" h="10908" extrusionOk="0">
                  <a:moveTo>
                    <a:pt x="1" y="0"/>
                  </a:moveTo>
                  <a:lnTo>
                    <a:pt x="1" y="10908"/>
                  </a:lnTo>
                  <a:lnTo>
                    <a:pt x="83861" y="10908"/>
                  </a:lnTo>
                  <a:lnTo>
                    <a:pt x="83861" y="0"/>
                  </a:lnTo>
                  <a:close/>
                </a:path>
              </a:pathLst>
            </a:custGeom>
            <a:solidFill>
              <a:srgbClr val="BE4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43;p35">
              <a:extLst>
                <a:ext uri="{FF2B5EF4-FFF2-40B4-BE49-F238E27FC236}">
                  <a16:creationId xmlns:a16="http://schemas.microsoft.com/office/drawing/2014/main" id="{BD64993A-F518-0B26-1DBD-4220C504A48D}"/>
                </a:ext>
              </a:extLst>
            </p:cNvPr>
            <p:cNvSpPr/>
            <p:nvPr/>
          </p:nvSpPr>
          <p:spPr>
            <a:xfrm flipH="1">
              <a:off x="1287020" y="2052042"/>
              <a:ext cx="1253885" cy="1137503"/>
            </a:xfrm>
            <a:custGeom>
              <a:avLst/>
              <a:gdLst/>
              <a:ahLst/>
              <a:cxnLst/>
              <a:rect l="l" t="t" r="r" b="b"/>
              <a:pathLst>
                <a:path w="62812" h="56982" extrusionOk="0">
                  <a:moveTo>
                    <a:pt x="31382" y="1"/>
                  </a:moveTo>
                  <a:cubicBezTo>
                    <a:pt x="18562" y="1"/>
                    <a:pt x="6918" y="8728"/>
                    <a:pt x="3737" y="21736"/>
                  </a:cubicBezTo>
                  <a:cubicBezTo>
                    <a:pt x="1" y="37014"/>
                    <a:pt x="9374" y="52425"/>
                    <a:pt x="24652" y="56161"/>
                  </a:cubicBezTo>
                  <a:cubicBezTo>
                    <a:pt x="26921" y="56716"/>
                    <a:pt x="29194" y="56982"/>
                    <a:pt x="31431" y="56982"/>
                  </a:cubicBezTo>
                  <a:cubicBezTo>
                    <a:pt x="44250" y="56982"/>
                    <a:pt x="55895" y="48254"/>
                    <a:pt x="59076" y="35246"/>
                  </a:cubicBezTo>
                  <a:cubicBezTo>
                    <a:pt x="62812" y="19968"/>
                    <a:pt x="53439" y="4557"/>
                    <a:pt x="38161" y="821"/>
                  </a:cubicBezTo>
                  <a:cubicBezTo>
                    <a:pt x="35892" y="266"/>
                    <a:pt x="33619" y="1"/>
                    <a:pt x="31382" y="1"/>
                  </a:cubicBezTo>
                  <a:close/>
                </a:path>
              </a:pathLst>
            </a:custGeom>
            <a:solidFill>
              <a:srgbClr val="BE4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44;p35">
              <a:extLst>
                <a:ext uri="{FF2B5EF4-FFF2-40B4-BE49-F238E27FC236}">
                  <a16:creationId xmlns:a16="http://schemas.microsoft.com/office/drawing/2014/main" id="{E9165A8D-4850-68FE-9A15-6AF21008C08E}"/>
                </a:ext>
              </a:extLst>
            </p:cNvPr>
            <p:cNvSpPr/>
            <p:nvPr/>
          </p:nvSpPr>
          <p:spPr>
            <a:xfrm flipH="1">
              <a:off x="1418177" y="2170014"/>
              <a:ext cx="990859" cy="902265"/>
            </a:xfrm>
            <a:custGeom>
              <a:avLst/>
              <a:gdLst/>
              <a:ahLst/>
              <a:cxnLst/>
              <a:rect l="l" t="t" r="r" b="b"/>
              <a:pathLst>
                <a:path w="49636" h="45198" extrusionOk="0">
                  <a:moveTo>
                    <a:pt x="24784" y="0"/>
                  </a:moveTo>
                  <a:cubicBezTo>
                    <a:pt x="14493" y="0"/>
                    <a:pt x="5211" y="7064"/>
                    <a:pt x="2802" y="17528"/>
                  </a:cubicBezTo>
                  <a:cubicBezTo>
                    <a:pt x="0" y="29670"/>
                    <a:pt x="7572" y="41813"/>
                    <a:pt x="19748" y="44615"/>
                  </a:cubicBezTo>
                  <a:cubicBezTo>
                    <a:pt x="21454" y="45008"/>
                    <a:pt x="23161" y="45197"/>
                    <a:pt x="24841" y="45197"/>
                  </a:cubicBezTo>
                  <a:cubicBezTo>
                    <a:pt x="35118" y="45197"/>
                    <a:pt x="44426" y="38133"/>
                    <a:pt x="46834" y="27669"/>
                  </a:cubicBezTo>
                  <a:cubicBezTo>
                    <a:pt x="49636" y="15527"/>
                    <a:pt x="42030" y="3385"/>
                    <a:pt x="29888" y="583"/>
                  </a:cubicBezTo>
                  <a:cubicBezTo>
                    <a:pt x="28177" y="189"/>
                    <a:pt x="26467" y="0"/>
                    <a:pt x="24784" y="0"/>
                  </a:cubicBezTo>
                  <a:close/>
                </a:path>
              </a:pathLst>
            </a:custGeom>
            <a:solidFill>
              <a:srgbClr val="CA6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45;p35">
              <a:extLst>
                <a:ext uri="{FF2B5EF4-FFF2-40B4-BE49-F238E27FC236}">
                  <a16:creationId xmlns:a16="http://schemas.microsoft.com/office/drawing/2014/main" id="{BBB7D957-01A2-C76E-B63F-1109F83F5A13}"/>
                </a:ext>
              </a:extLst>
            </p:cNvPr>
            <p:cNvSpPr/>
            <p:nvPr/>
          </p:nvSpPr>
          <p:spPr>
            <a:xfrm flipH="1">
              <a:off x="1882246" y="2644500"/>
              <a:ext cx="51284" cy="51284"/>
            </a:xfrm>
            <a:custGeom>
              <a:avLst/>
              <a:gdLst/>
              <a:ahLst/>
              <a:cxnLst/>
              <a:rect l="l" t="t" r="r" b="b"/>
              <a:pathLst>
                <a:path w="2569" h="2569" extrusionOk="0">
                  <a:moveTo>
                    <a:pt x="1268" y="0"/>
                  </a:moveTo>
                  <a:cubicBezTo>
                    <a:pt x="567" y="0"/>
                    <a:pt x="0" y="567"/>
                    <a:pt x="0" y="1268"/>
                  </a:cubicBezTo>
                  <a:cubicBezTo>
                    <a:pt x="0" y="1968"/>
                    <a:pt x="567" y="2569"/>
                    <a:pt x="1268" y="2569"/>
                  </a:cubicBezTo>
                  <a:cubicBezTo>
                    <a:pt x="2002" y="2569"/>
                    <a:pt x="2569" y="1968"/>
                    <a:pt x="2569" y="1268"/>
                  </a:cubicBezTo>
                  <a:cubicBezTo>
                    <a:pt x="2569" y="567"/>
                    <a:pt x="2002" y="0"/>
                    <a:pt x="1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46;p35">
              <a:extLst>
                <a:ext uri="{FF2B5EF4-FFF2-40B4-BE49-F238E27FC236}">
                  <a16:creationId xmlns:a16="http://schemas.microsoft.com/office/drawing/2014/main" id="{7E895B15-31FD-1C1C-72DE-C3EF9C672F05}"/>
                </a:ext>
              </a:extLst>
            </p:cNvPr>
            <p:cNvSpPr/>
            <p:nvPr/>
          </p:nvSpPr>
          <p:spPr>
            <a:xfrm flipH="1">
              <a:off x="1885579" y="2669795"/>
              <a:ext cx="44616" cy="75937"/>
            </a:xfrm>
            <a:custGeom>
              <a:avLst/>
              <a:gdLst/>
              <a:ahLst/>
              <a:cxnLst/>
              <a:rect l="l" t="t" r="r" b="b"/>
              <a:pathLst>
                <a:path w="2235" h="3804" extrusionOk="0">
                  <a:moveTo>
                    <a:pt x="467" y="1"/>
                  </a:moveTo>
                  <a:lnTo>
                    <a:pt x="0" y="3804"/>
                  </a:lnTo>
                  <a:lnTo>
                    <a:pt x="2235" y="3804"/>
                  </a:lnTo>
                  <a:lnTo>
                    <a:pt x="17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47;p35">
              <a:extLst>
                <a:ext uri="{FF2B5EF4-FFF2-40B4-BE49-F238E27FC236}">
                  <a16:creationId xmlns:a16="http://schemas.microsoft.com/office/drawing/2014/main" id="{298EB9BF-FE8C-15CE-7675-F68BACAB42BB}"/>
                </a:ext>
              </a:extLst>
            </p:cNvPr>
            <p:cNvSpPr/>
            <p:nvPr/>
          </p:nvSpPr>
          <p:spPr>
            <a:xfrm flipH="1">
              <a:off x="1558655" y="2268222"/>
              <a:ext cx="707192" cy="707192"/>
            </a:xfrm>
            <a:custGeom>
              <a:avLst/>
              <a:gdLst/>
              <a:ahLst/>
              <a:cxnLst/>
              <a:rect l="l" t="t" r="r" b="b"/>
              <a:pathLst>
                <a:path w="35426" h="35426" extrusionOk="0">
                  <a:moveTo>
                    <a:pt x="17713" y="0"/>
                  </a:moveTo>
                  <a:cubicBezTo>
                    <a:pt x="7906" y="0"/>
                    <a:pt x="0" y="7906"/>
                    <a:pt x="0" y="17713"/>
                  </a:cubicBezTo>
                  <a:cubicBezTo>
                    <a:pt x="0" y="27487"/>
                    <a:pt x="7906" y="35426"/>
                    <a:pt x="17713" y="35426"/>
                  </a:cubicBezTo>
                  <a:cubicBezTo>
                    <a:pt x="27486" y="35426"/>
                    <a:pt x="35425" y="27487"/>
                    <a:pt x="35425" y="17713"/>
                  </a:cubicBezTo>
                  <a:cubicBezTo>
                    <a:pt x="35425" y="7906"/>
                    <a:pt x="27486" y="0"/>
                    <a:pt x="177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48;p35">
              <a:extLst>
                <a:ext uri="{FF2B5EF4-FFF2-40B4-BE49-F238E27FC236}">
                  <a16:creationId xmlns:a16="http://schemas.microsoft.com/office/drawing/2014/main" id="{4E31B991-79DE-68DC-2E01-8A66E05596F1}"/>
                </a:ext>
              </a:extLst>
            </p:cNvPr>
            <p:cNvSpPr/>
            <p:nvPr/>
          </p:nvSpPr>
          <p:spPr>
            <a:xfrm flipH="1">
              <a:off x="1806337" y="2373936"/>
              <a:ext cx="200443" cy="257896"/>
            </a:xfrm>
            <a:custGeom>
              <a:avLst/>
              <a:gdLst/>
              <a:ahLst/>
              <a:cxnLst/>
              <a:rect l="l" t="t" r="r" b="b"/>
              <a:pathLst>
                <a:path w="10041" h="12919" extrusionOk="0">
                  <a:moveTo>
                    <a:pt x="5020" y="1"/>
                  </a:moveTo>
                  <a:cubicBezTo>
                    <a:pt x="4737" y="1"/>
                    <a:pt x="4453" y="159"/>
                    <a:pt x="4336" y="476"/>
                  </a:cubicBezTo>
                  <a:lnTo>
                    <a:pt x="167" y="11984"/>
                  </a:lnTo>
                  <a:cubicBezTo>
                    <a:pt x="0" y="12451"/>
                    <a:pt x="334" y="12918"/>
                    <a:pt x="834" y="12918"/>
                  </a:cubicBezTo>
                  <a:lnTo>
                    <a:pt x="9207" y="12918"/>
                  </a:lnTo>
                  <a:cubicBezTo>
                    <a:pt x="9707" y="12918"/>
                    <a:pt x="10041" y="12451"/>
                    <a:pt x="9874" y="11984"/>
                  </a:cubicBezTo>
                  <a:lnTo>
                    <a:pt x="5704" y="476"/>
                  </a:lnTo>
                  <a:cubicBezTo>
                    <a:pt x="5587" y="159"/>
                    <a:pt x="5304" y="1"/>
                    <a:pt x="5020" y="1"/>
                  </a:cubicBezTo>
                  <a:close/>
                </a:path>
              </a:pathLst>
            </a:custGeom>
            <a:solidFill>
              <a:srgbClr val="BE4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49;p35">
              <a:extLst>
                <a:ext uri="{FF2B5EF4-FFF2-40B4-BE49-F238E27FC236}">
                  <a16:creationId xmlns:a16="http://schemas.microsoft.com/office/drawing/2014/main" id="{BE43F415-0703-4501-E5E4-096C1176136C}"/>
                </a:ext>
              </a:extLst>
            </p:cNvPr>
            <p:cNvSpPr/>
            <p:nvPr/>
          </p:nvSpPr>
          <p:spPr>
            <a:xfrm flipH="1">
              <a:off x="1884241" y="2561905"/>
              <a:ext cx="45295" cy="298340"/>
            </a:xfrm>
            <a:custGeom>
              <a:avLst/>
              <a:gdLst/>
              <a:ahLst/>
              <a:cxnLst/>
              <a:rect l="l" t="t" r="r" b="b"/>
              <a:pathLst>
                <a:path w="2269" h="14945" extrusionOk="0">
                  <a:moveTo>
                    <a:pt x="1135" y="1"/>
                  </a:moveTo>
                  <a:cubicBezTo>
                    <a:pt x="534" y="1"/>
                    <a:pt x="0" y="501"/>
                    <a:pt x="0" y="1135"/>
                  </a:cubicBezTo>
                  <a:lnTo>
                    <a:pt x="0" y="13811"/>
                  </a:lnTo>
                  <a:cubicBezTo>
                    <a:pt x="0" y="14445"/>
                    <a:pt x="534" y="14945"/>
                    <a:pt x="1135" y="14945"/>
                  </a:cubicBezTo>
                  <a:cubicBezTo>
                    <a:pt x="1768" y="14945"/>
                    <a:pt x="2269" y="14445"/>
                    <a:pt x="2269" y="13811"/>
                  </a:cubicBezTo>
                  <a:lnTo>
                    <a:pt x="2269" y="1135"/>
                  </a:lnTo>
                  <a:cubicBezTo>
                    <a:pt x="2269" y="501"/>
                    <a:pt x="1768" y="1"/>
                    <a:pt x="1135" y="1"/>
                  </a:cubicBezTo>
                  <a:close/>
                </a:path>
              </a:pathLst>
            </a:custGeom>
            <a:solidFill>
              <a:srgbClr val="BE4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50;p35">
              <a:extLst>
                <a:ext uri="{FF2B5EF4-FFF2-40B4-BE49-F238E27FC236}">
                  <a16:creationId xmlns:a16="http://schemas.microsoft.com/office/drawing/2014/main" id="{FC1577E8-ABB6-D63B-853C-75BF862512C9}"/>
                </a:ext>
              </a:extLst>
            </p:cNvPr>
            <p:cNvSpPr/>
            <p:nvPr/>
          </p:nvSpPr>
          <p:spPr>
            <a:xfrm flipH="1">
              <a:off x="1880249" y="2557912"/>
              <a:ext cx="52621" cy="306345"/>
            </a:xfrm>
            <a:custGeom>
              <a:avLst/>
              <a:gdLst/>
              <a:ahLst/>
              <a:cxnLst/>
              <a:rect l="l" t="t" r="r" b="b"/>
              <a:pathLst>
                <a:path w="2636" h="15346" extrusionOk="0">
                  <a:moveTo>
                    <a:pt x="1302" y="368"/>
                  </a:moveTo>
                  <a:cubicBezTo>
                    <a:pt x="1835" y="368"/>
                    <a:pt x="2269" y="801"/>
                    <a:pt x="2269" y="1335"/>
                  </a:cubicBezTo>
                  <a:lnTo>
                    <a:pt x="2269" y="14011"/>
                  </a:lnTo>
                  <a:cubicBezTo>
                    <a:pt x="2269" y="14545"/>
                    <a:pt x="1835" y="14978"/>
                    <a:pt x="1302" y="14978"/>
                  </a:cubicBezTo>
                  <a:cubicBezTo>
                    <a:pt x="801" y="14978"/>
                    <a:pt x="368" y="14545"/>
                    <a:pt x="368" y="14011"/>
                  </a:cubicBezTo>
                  <a:lnTo>
                    <a:pt x="368" y="1335"/>
                  </a:lnTo>
                  <a:cubicBezTo>
                    <a:pt x="368" y="801"/>
                    <a:pt x="801" y="368"/>
                    <a:pt x="1302" y="368"/>
                  </a:cubicBezTo>
                  <a:close/>
                  <a:moveTo>
                    <a:pt x="1302" y="1"/>
                  </a:moveTo>
                  <a:cubicBezTo>
                    <a:pt x="601" y="1"/>
                    <a:pt x="1" y="601"/>
                    <a:pt x="1" y="1335"/>
                  </a:cubicBezTo>
                  <a:lnTo>
                    <a:pt x="1" y="14011"/>
                  </a:lnTo>
                  <a:cubicBezTo>
                    <a:pt x="1" y="14745"/>
                    <a:pt x="601" y="15345"/>
                    <a:pt x="1302" y="15345"/>
                  </a:cubicBezTo>
                  <a:cubicBezTo>
                    <a:pt x="2035" y="15345"/>
                    <a:pt x="2636" y="14745"/>
                    <a:pt x="2636" y="14011"/>
                  </a:cubicBezTo>
                  <a:lnTo>
                    <a:pt x="2636" y="1335"/>
                  </a:lnTo>
                  <a:cubicBezTo>
                    <a:pt x="2636" y="601"/>
                    <a:pt x="2035" y="1"/>
                    <a:pt x="13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51;p35">
              <a:extLst>
                <a:ext uri="{FF2B5EF4-FFF2-40B4-BE49-F238E27FC236}">
                  <a16:creationId xmlns:a16="http://schemas.microsoft.com/office/drawing/2014/main" id="{CFDA7DBF-AC25-D679-7984-7D7E87F1271B}"/>
                </a:ext>
              </a:extLst>
            </p:cNvPr>
            <p:cNvSpPr/>
            <p:nvPr/>
          </p:nvSpPr>
          <p:spPr>
            <a:xfrm flipH="1">
              <a:off x="1872924" y="2718409"/>
              <a:ext cx="67274" cy="161177"/>
            </a:xfrm>
            <a:custGeom>
              <a:avLst/>
              <a:gdLst/>
              <a:ahLst/>
              <a:cxnLst/>
              <a:rect l="l" t="t" r="r" b="b"/>
              <a:pathLst>
                <a:path w="3370" h="8074" extrusionOk="0">
                  <a:moveTo>
                    <a:pt x="1" y="1"/>
                  </a:moveTo>
                  <a:lnTo>
                    <a:pt x="1" y="8073"/>
                  </a:lnTo>
                  <a:lnTo>
                    <a:pt x="3370" y="8073"/>
                  </a:lnTo>
                  <a:lnTo>
                    <a:pt x="3370" y="1"/>
                  </a:lnTo>
                  <a:close/>
                </a:path>
              </a:pathLst>
            </a:custGeom>
            <a:solidFill>
              <a:srgbClr val="BE4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304;p18">
            <a:extLst>
              <a:ext uri="{FF2B5EF4-FFF2-40B4-BE49-F238E27FC236}">
                <a16:creationId xmlns:a16="http://schemas.microsoft.com/office/drawing/2014/main" id="{AAD804DC-2DAD-FD5F-D864-CE4CE3392EB1}"/>
              </a:ext>
            </a:extLst>
          </p:cNvPr>
          <p:cNvSpPr txBox="1"/>
          <p:nvPr/>
        </p:nvSpPr>
        <p:spPr>
          <a:xfrm>
            <a:off x="4265083" y="3466044"/>
            <a:ext cx="2479044" cy="478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600" b="1" dirty="0">
                <a:solidFill>
                  <a:srgbClr val="000000"/>
                </a:solidFill>
                <a:latin typeface="Roboto"/>
                <a:ea typeface="Roboto"/>
                <a:cs typeface="Roboto"/>
                <a:sym typeface="Roboto"/>
              </a:rPr>
              <a:t>Building Construction Year vs. Price in USD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graph of the number of apartments by country&#10;&#10;AI-generated content may be incorrect.">
            <a:extLst>
              <a:ext uri="{FF2B5EF4-FFF2-40B4-BE49-F238E27FC236}">
                <a16:creationId xmlns:a16="http://schemas.microsoft.com/office/drawing/2014/main" id="{C778AC7D-8818-E843-2953-34A91EB11A86}"/>
              </a:ext>
            </a:extLst>
          </p:cNvPr>
          <p:cNvPicPr>
            <a:picLocks noChangeAspect="1"/>
          </p:cNvPicPr>
          <p:nvPr/>
        </p:nvPicPr>
        <p:blipFill>
          <a:blip r:embed="rId2"/>
          <a:stretch>
            <a:fillRect/>
          </a:stretch>
        </p:blipFill>
        <p:spPr>
          <a:xfrm>
            <a:off x="986924" y="0"/>
            <a:ext cx="7170151" cy="5143500"/>
          </a:xfrm>
          <a:prstGeom prst="rect">
            <a:avLst/>
          </a:prstGeom>
        </p:spPr>
      </p:pic>
    </p:spTree>
    <p:extLst>
      <p:ext uri="{BB962C8B-B14F-4D97-AF65-F5344CB8AC3E}">
        <p14:creationId xmlns:p14="http://schemas.microsoft.com/office/powerpoint/2010/main" val="82677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304516-8249-D490-ACAB-E11F135D1442}"/>
              </a:ext>
            </a:extLst>
          </p:cNvPr>
          <p:cNvPicPr>
            <a:picLocks noChangeAspect="1"/>
          </p:cNvPicPr>
          <p:nvPr/>
        </p:nvPicPr>
        <p:blipFill>
          <a:blip r:embed="rId2"/>
          <a:stretch>
            <a:fillRect/>
          </a:stretch>
        </p:blipFill>
        <p:spPr>
          <a:xfrm>
            <a:off x="0" y="1"/>
            <a:ext cx="9144000" cy="5143500"/>
          </a:xfrm>
          <a:prstGeom prst="rect">
            <a:avLst/>
          </a:prstGeom>
        </p:spPr>
      </p:pic>
    </p:spTree>
    <p:extLst>
      <p:ext uri="{BB962C8B-B14F-4D97-AF65-F5344CB8AC3E}">
        <p14:creationId xmlns:p14="http://schemas.microsoft.com/office/powerpoint/2010/main" val="265480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764914-20D4-DF4C-29CE-DB3FC03B725C}"/>
              </a:ext>
            </a:extLst>
          </p:cNvPr>
          <p:cNvPicPr>
            <a:picLocks noChangeAspect="1"/>
          </p:cNvPicPr>
          <p:nvPr/>
        </p:nvPicPr>
        <p:blipFill>
          <a:blip r:embed="rId2"/>
          <a:stretch>
            <a:fillRect/>
          </a:stretch>
        </p:blipFill>
        <p:spPr>
          <a:xfrm>
            <a:off x="196741" y="0"/>
            <a:ext cx="8477249" cy="5143500"/>
          </a:xfrm>
          <a:prstGeom prst="rect">
            <a:avLst/>
          </a:prstGeom>
        </p:spPr>
      </p:pic>
    </p:spTree>
    <p:extLst>
      <p:ext uri="{BB962C8B-B14F-4D97-AF65-F5344CB8AC3E}">
        <p14:creationId xmlns:p14="http://schemas.microsoft.com/office/powerpoint/2010/main" val="233743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5F6BDD-F717-0594-4101-9C3FB16A47BD}"/>
              </a:ext>
            </a:extLst>
          </p:cNvPr>
          <p:cNvPicPr>
            <a:picLocks noChangeAspect="1"/>
          </p:cNvPicPr>
          <p:nvPr/>
        </p:nvPicPr>
        <p:blipFill>
          <a:blip r:embed="rId2"/>
          <a:stretch>
            <a:fillRect/>
          </a:stretch>
        </p:blipFill>
        <p:spPr>
          <a:xfrm>
            <a:off x="191277" y="0"/>
            <a:ext cx="8761446" cy="5143500"/>
          </a:xfrm>
          <a:prstGeom prst="rect">
            <a:avLst/>
          </a:prstGeom>
        </p:spPr>
      </p:pic>
    </p:spTree>
    <p:extLst>
      <p:ext uri="{BB962C8B-B14F-4D97-AF65-F5344CB8AC3E}">
        <p14:creationId xmlns:p14="http://schemas.microsoft.com/office/powerpoint/2010/main" val="401722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683;p23">
            <a:extLst>
              <a:ext uri="{FF2B5EF4-FFF2-40B4-BE49-F238E27FC236}">
                <a16:creationId xmlns:a16="http://schemas.microsoft.com/office/drawing/2014/main" id="{9811855D-71B0-E5AA-CE5A-EFC217C26495}"/>
              </a:ext>
            </a:extLst>
          </p:cNvPr>
          <p:cNvGrpSpPr/>
          <p:nvPr/>
        </p:nvGrpSpPr>
        <p:grpSpPr>
          <a:xfrm>
            <a:off x="1974452" y="263142"/>
            <a:ext cx="4700208" cy="1001432"/>
            <a:chOff x="3781425" y="658800"/>
            <a:chExt cx="4700208" cy="1001432"/>
          </a:xfrm>
        </p:grpSpPr>
        <p:sp>
          <p:nvSpPr>
            <p:cNvPr id="7" name="Google Shape;684;p23">
              <a:extLst>
                <a:ext uri="{FF2B5EF4-FFF2-40B4-BE49-F238E27FC236}">
                  <a16:creationId xmlns:a16="http://schemas.microsoft.com/office/drawing/2014/main" id="{330B8025-F0C9-3594-31D2-BA37064341D3}"/>
                </a:ext>
              </a:extLst>
            </p:cNvPr>
            <p:cNvSpPr/>
            <p:nvPr/>
          </p:nvSpPr>
          <p:spPr>
            <a:xfrm>
              <a:off x="3781425" y="658800"/>
              <a:ext cx="4700208" cy="1001432"/>
            </a:xfrm>
            <a:custGeom>
              <a:avLst/>
              <a:gdLst/>
              <a:ahLst/>
              <a:cxnLst/>
              <a:rect l="l" t="t" r="r" b="b"/>
              <a:pathLst>
                <a:path w="170390" h="76489" extrusionOk="0">
                  <a:moveTo>
                    <a:pt x="85195" y="1"/>
                  </a:moveTo>
                  <a:lnTo>
                    <a:pt x="1" y="76489"/>
                  </a:lnTo>
                  <a:lnTo>
                    <a:pt x="170389" y="76489"/>
                  </a:lnTo>
                  <a:lnTo>
                    <a:pt x="85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5;p23">
              <a:extLst>
                <a:ext uri="{FF2B5EF4-FFF2-40B4-BE49-F238E27FC236}">
                  <a16:creationId xmlns:a16="http://schemas.microsoft.com/office/drawing/2014/main" id="{51812227-D466-6A9D-B698-9EAF4763E290}"/>
                </a:ext>
              </a:extLst>
            </p:cNvPr>
            <p:cNvSpPr/>
            <p:nvPr/>
          </p:nvSpPr>
          <p:spPr>
            <a:xfrm>
              <a:off x="3781425" y="658800"/>
              <a:ext cx="2350104" cy="1001432"/>
            </a:xfrm>
            <a:custGeom>
              <a:avLst/>
              <a:gdLst/>
              <a:ahLst/>
              <a:cxnLst/>
              <a:rect l="l" t="t" r="r" b="b"/>
              <a:pathLst>
                <a:path w="85195" h="76489" extrusionOk="0">
                  <a:moveTo>
                    <a:pt x="85195" y="1"/>
                  </a:moveTo>
                  <a:lnTo>
                    <a:pt x="1" y="76489"/>
                  </a:lnTo>
                  <a:lnTo>
                    <a:pt x="85195" y="76489"/>
                  </a:lnTo>
                  <a:lnTo>
                    <a:pt x="85195" y="1"/>
                  </a:lnTo>
                  <a:close/>
                </a:path>
              </a:pathLst>
            </a:custGeom>
            <a:solidFill>
              <a:srgbClr val="000000">
                <a:alpha val="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686;p23">
            <a:extLst>
              <a:ext uri="{FF2B5EF4-FFF2-40B4-BE49-F238E27FC236}">
                <a16:creationId xmlns:a16="http://schemas.microsoft.com/office/drawing/2014/main" id="{97823CD5-59E2-1D16-8216-2C1F122632F3}"/>
              </a:ext>
            </a:extLst>
          </p:cNvPr>
          <p:cNvGrpSpPr/>
          <p:nvPr/>
        </p:nvGrpSpPr>
        <p:grpSpPr>
          <a:xfrm>
            <a:off x="1317609" y="1138170"/>
            <a:ext cx="6712293" cy="1433580"/>
            <a:chOff x="3781425" y="1707650"/>
            <a:chExt cx="4701000" cy="1165978"/>
          </a:xfrm>
        </p:grpSpPr>
        <p:sp>
          <p:nvSpPr>
            <p:cNvPr id="10" name="Google Shape;687;p23">
              <a:extLst>
                <a:ext uri="{FF2B5EF4-FFF2-40B4-BE49-F238E27FC236}">
                  <a16:creationId xmlns:a16="http://schemas.microsoft.com/office/drawing/2014/main" id="{5687F183-535D-94F5-D41D-A4715652FA17}"/>
                </a:ext>
              </a:extLst>
            </p:cNvPr>
            <p:cNvSpPr/>
            <p:nvPr/>
          </p:nvSpPr>
          <p:spPr>
            <a:xfrm>
              <a:off x="3781426" y="2676548"/>
              <a:ext cx="719235" cy="197080"/>
            </a:xfrm>
            <a:custGeom>
              <a:avLst/>
              <a:gdLst/>
              <a:ahLst/>
              <a:cxnLst/>
              <a:rect l="l" t="t" r="r" b="b"/>
              <a:pathLst>
                <a:path w="26920" h="11510" extrusionOk="0">
                  <a:moveTo>
                    <a:pt x="1" y="1"/>
                  </a:moveTo>
                  <a:lnTo>
                    <a:pt x="26920" y="11509"/>
                  </a:lnTo>
                  <a:lnTo>
                    <a:pt x="2692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8;p23">
              <a:extLst>
                <a:ext uri="{FF2B5EF4-FFF2-40B4-BE49-F238E27FC236}">
                  <a16:creationId xmlns:a16="http://schemas.microsoft.com/office/drawing/2014/main" id="{BE21D2A4-90F1-4BCD-0F01-DAA62FEE4052}"/>
                </a:ext>
              </a:extLst>
            </p:cNvPr>
            <p:cNvSpPr/>
            <p:nvPr/>
          </p:nvSpPr>
          <p:spPr>
            <a:xfrm>
              <a:off x="7786450" y="1707650"/>
              <a:ext cx="695975" cy="197645"/>
            </a:xfrm>
            <a:custGeom>
              <a:avLst/>
              <a:gdLst/>
              <a:ahLst/>
              <a:cxnLst/>
              <a:rect l="l" t="t" r="r" b="b"/>
              <a:pathLst>
                <a:path w="26921" h="11543" extrusionOk="0">
                  <a:moveTo>
                    <a:pt x="1" y="1"/>
                  </a:moveTo>
                  <a:lnTo>
                    <a:pt x="1" y="11542"/>
                  </a:lnTo>
                  <a:lnTo>
                    <a:pt x="26920" y="11542"/>
                  </a:lnTo>
                  <a:lnTo>
                    <a:pt x="1"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89;p23">
              <a:extLst>
                <a:ext uri="{FF2B5EF4-FFF2-40B4-BE49-F238E27FC236}">
                  <a16:creationId xmlns:a16="http://schemas.microsoft.com/office/drawing/2014/main" id="{E0868594-65AB-7CCA-91AD-D8B1B274F13D}"/>
                </a:ext>
              </a:extLst>
            </p:cNvPr>
            <p:cNvSpPr/>
            <p:nvPr/>
          </p:nvSpPr>
          <p:spPr>
            <a:xfrm>
              <a:off x="3979735" y="2515845"/>
              <a:ext cx="882319" cy="159941"/>
            </a:xfrm>
            <a:custGeom>
              <a:avLst/>
              <a:gdLst/>
              <a:ahLst/>
              <a:cxnLst/>
              <a:rect l="l" t="t" r="r" b="b"/>
              <a:pathLst>
                <a:path w="33024" h="9341" extrusionOk="0">
                  <a:moveTo>
                    <a:pt x="1068" y="0"/>
                  </a:moveTo>
                  <a:cubicBezTo>
                    <a:pt x="467" y="0"/>
                    <a:pt x="0" y="467"/>
                    <a:pt x="0" y="1068"/>
                  </a:cubicBezTo>
                  <a:lnTo>
                    <a:pt x="0" y="8239"/>
                  </a:lnTo>
                  <a:cubicBezTo>
                    <a:pt x="0" y="8840"/>
                    <a:pt x="467" y="9340"/>
                    <a:pt x="1068" y="9340"/>
                  </a:cubicBezTo>
                  <a:lnTo>
                    <a:pt x="31956" y="9340"/>
                  </a:lnTo>
                  <a:cubicBezTo>
                    <a:pt x="32557" y="9340"/>
                    <a:pt x="33024" y="8840"/>
                    <a:pt x="33024" y="8239"/>
                  </a:cubicBezTo>
                  <a:lnTo>
                    <a:pt x="33024" y="1068"/>
                  </a:lnTo>
                  <a:cubicBezTo>
                    <a:pt x="33024" y="467"/>
                    <a:pt x="32557" y="0"/>
                    <a:pt x="319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0;p23">
              <a:extLst>
                <a:ext uri="{FF2B5EF4-FFF2-40B4-BE49-F238E27FC236}">
                  <a16:creationId xmlns:a16="http://schemas.microsoft.com/office/drawing/2014/main" id="{6A37EFDE-8A86-5BD9-52C2-7166C60A4289}"/>
                </a:ext>
              </a:extLst>
            </p:cNvPr>
            <p:cNvSpPr/>
            <p:nvPr/>
          </p:nvSpPr>
          <p:spPr>
            <a:xfrm>
              <a:off x="3781425" y="1905300"/>
              <a:ext cx="4700208" cy="693393"/>
            </a:xfrm>
            <a:custGeom>
              <a:avLst/>
              <a:gdLst/>
              <a:ahLst/>
              <a:cxnLst/>
              <a:rect l="l" t="t" r="r" b="b"/>
              <a:pathLst>
                <a:path w="170390" h="40496" extrusionOk="0">
                  <a:moveTo>
                    <a:pt x="1" y="0"/>
                  </a:moveTo>
                  <a:lnTo>
                    <a:pt x="1" y="40496"/>
                  </a:lnTo>
                  <a:lnTo>
                    <a:pt x="170389" y="40496"/>
                  </a:lnTo>
                  <a:lnTo>
                    <a:pt x="1703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691;p23">
              <a:extLst>
                <a:ext uri="{FF2B5EF4-FFF2-40B4-BE49-F238E27FC236}">
                  <a16:creationId xmlns:a16="http://schemas.microsoft.com/office/drawing/2014/main" id="{C7A3B9B7-0D89-B0F5-765E-4B595C7B5A9E}"/>
                </a:ext>
              </a:extLst>
            </p:cNvPr>
            <p:cNvSpPr/>
            <p:nvPr/>
          </p:nvSpPr>
          <p:spPr>
            <a:xfrm>
              <a:off x="3781442" y="2183667"/>
              <a:ext cx="1004430" cy="492221"/>
            </a:xfrm>
            <a:custGeom>
              <a:avLst/>
              <a:gdLst/>
              <a:ahLst/>
              <a:cxnLst/>
              <a:rect l="l" t="t" r="r" b="b"/>
              <a:pathLst>
                <a:path w="45300" h="28747" extrusionOk="0">
                  <a:moveTo>
                    <a:pt x="22650" y="1"/>
                  </a:moveTo>
                  <a:cubicBezTo>
                    <a:pt x="21841" y="1"/>
                    <a:pt x="21032" y="209"/>
                    <a:pt x="20315" y="626"/>
                  </a:cubicBezTo>
                  <a:lnTo>
                    <a:pt x="2336" y="11000"/>
                  </a:lnTo>
                  <a:cubicBezTo>
                    <a:pt x="901" y="11834"/>
                    <a:pt x="1" y="13402"/>
                    <a:pt x="1" y="15070"/>
                  </a:cubicBezTo>
                  <a:lnTo>
                    <a:pt x="1" y="28746"/>
                  </a:lnTo>
                  <a:lnTo>
                    <a:pt x="45300" y="28746"/>
                  </a:lnTo>
                  <a:lnTo>
                    <a:pt x="45300" y="15070"/>
                  </a:lnTo>
                  <a:cubicBezTo>
                    <a:pt x="45300" y="13402"/>
                    <a:pt x="44399" y="11834"/>
                    <a:pt x="42965" y="11000"/>
                  </a:cubicBezTo>
                  <a:lnTo>
                    <a:pt x="24985" y="626"/>
                  </a:lnTo>
                  <a:cubicBezTo>
                    <a:pt x="24268" y="209"/>
                    <a:pt x="23459" y="1"/>
                    <a:pt x="22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Roboto"/>
                  <a:ea typeface="Roboto"/>
                  <a:cs typeface="Roboto"/>
                  <a:sym typeface="Roboto"/>
                </a:rPr>
                <a:t>1</a:t>
              </a:r>
              <a:endParaRPr sz="1800" b="1">
                <a:latin typeface="Roboto"/>
                <a:ea typeface="Roboto"/>
                <a:cs typeface="Roboto"/>
                <a:sym typeface="Roboto"/>
              </a:endParaRPr>
            </a:p>
          </p:txBody>
        </p:sp>
      </p:grpSp>
      <p:sp>
        <p:nvSpPr>
          <p:cNvPr id="17" name="TextBox 16">
            <a:extLst>
              <a:ext uri="{FF2B5EF4-FFF2-40B4-BE49-F238E27FC236}">
                <a16:creationId xmlns:a16="http://schemas.microsoft.com/office/drawing/2014/main" id="{0F2AEF5A-1351-7680-6767-5995485F50B9}"/>
              </a:ext>
            </a:extLst>
          </p:cNvPr>
          <p:cNvSpPr txBox="1"/>
          <p:nvPr/>
        </p:nvSpPr>
        <p:spPr>
          <a:xfrm>
            <a:off x="2961030" y="1460605"/>
            <a:ext cx="4572000" cy="738664"/>
          </a:xfrm>
          <a:prstGeom prst="rect">
            <a:avLst/>
          </a:prstGeom>
          <a:noFill/>
        </p:spPr>
        <p:txBody>
          <a:bodyPr wrap="square">
            <a:spAutoFit/>
          </a:bodyPr>
          <a:lstStyle/>
          <a:p>
            <a:pPr marL="285750" lvl="0" indent="-285750" rtl="0">
              <a:spcBef>
                <a:spcPts val="0"/>
              </a:spcBef>
              <a:spcAft>
                <a:spcPts val="0"/>
              </a:spcAft>
              <a:buClr>
                <a:srgbClr val="000000"/>
              </a:buClr>
              <a:buSzPts val="1100"/>
              <a:buFont typeface="Arial" panose="020B0604020202020204" pitchFamily="34" charset="0"/>
              <a:buChar char="•"/>
            </a:pPr>
            <a:r>
              <a:rPr lang="en-US" sz="1400" dirty="0">
                <a:solidFill>
                  <a:srgbClr val="000000"/>
                </a:solidFill>
                <a:latin typeface="Roboto"/>
                <a:ea typeface="Roboto"/>
                <a:cs typeface="Roboto"/>
                <a:sym typeface="Roboto"/>
              </a:rPr>
              <a:t>Countries with strong economies, higher demand for real estate, and more developed infrastructure tend to have higher property prices.</a:t>
            </a:r>
          </a:p>
        </p:txBody>
      </p:sp>
      <p:grpSp>
        <p:nvGrpSpPr>
          <p:cNvPr id="18" name="Google Shape;694;p23">
            <a:extLst>
              <a:ext uri="{FF2B5EF4-FFF2-40B4-BE49-F238E27FC236}">
                <a16:creationId xmlns:a16="http://schemas.microsoft.com/office/drawing/2014/main" id="{DF90A9C1-02DF-CB4D-8EDA-4DE923B4096A}"/>
              </a:ext>
            </a:extLst>
          </p:cNvPr>
          <p:cNvGrpSpPr/>
          <p:nvPr/>
        </p:nvGrpSpPr>
        <p:grpSpPr>
          <a:xfrm>
            <a:off x="1317609" y="2313138"/>
            <a:ext cx="6591478" cy="1533484"/>
            <a:chOff x="3781425" y="2643300"/>
            <a:chExt cx="4701060" cy="1085178"/>
          </a:xfrm>
        </p:grpSpPr>
        <p:sp>
          <p:nvSpPr>
            <p:cNvPr id="19" name="Google Shape;695;p23">
              <a:extLst>
                <a:ext uri="{FF2B5EF4-FFF2-40B4-BE49-F238E27FC236}">
                  <a16:creationId xmlns:a16="http://schemas.microsoft.com/office/drawing/2014/main" id="{9CD7FFD1-6BA5-36C2-A54D-120FD86E0BC9}"/>
                </a:ext>
              </a:extLst>
            </p:cNvPr>
            <p:cNvSpPr/>
            <p:nvPr/>
          </p:nvSpPr>
          <p:spPr>
            <a:xfrm>
              <a:off x="3781426" y="3531398"/>
              <a:ext cx="719235" cy="197080"/>
            </a:xfrm>
            <a:custGeom>
              <a:avLst/>
              <a:gdLst/>
              <a:ahLst/>
              <a:cxnLst/>
              <a:rect l="l" t="t" r="r" b="b"/>
              <a:pathLst>
                <a:path w="26920" h="11510" extrusionOk="0">
                  <a:moveTo>
                    <a:pt x="1" y="1"/>
                  </a:moveTo>
                  <a:lnTo>
                    <a:pt x="26920" y="11509"/>
                  </a:lnTo>
                  <a:lnTo>
                    <a:pt x="2692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6;p23">
              <a:extLst>
                <a:ext uri="{FF2B5EF4-FFF2-40B4-BE49-F238E27FC236}">
                  <a16:creationId xmlns:a16="http://schemas.microsoft.com/office/drawing/2014/main" id="{37A03052-301B-43D5-D3CC-7FE9B632856E}"/>
                </a:ext>
              </a:extLst>
            </p:cNvPr>
            <p:cNvSpPr/>
            <p:nvPr/>
          </p:nvSpPr>
          <p:spPr>
            <a:xfrm>
              <a:off x="7786450" y="2643300"/>
              <a:ext cx="695975" cy="197645"/>
            </a:xfrm>
            <a:custGeom>
              <a:avLst/>
              <a:gdLst/>
              <a:ahLst/>
              <a:cxnLst/>
              <a:rect l="l" t="t" r="r" b="b"/>
              <a:pathLst>
                <a:path w="26921" h="11543" extrusionOk="0">
                  <a:moveTo>
                    <a:pt x="1" y="1"/>
                  </a:moveTo>
                  <a:lnTo>
                    <a:pt x="1" y="11542"/>
                  </a:lnTo>
                  <a:lnTo>
                    <a:pt x="26920" y="11542"/>
                  </a:lnTo>
                  <a:lnTo>
                    <a:pt x="1"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7;p23">
              <a:extLst>
                <a:ext uri="{FF2B5EF4-FFF2-40B4-BE49-F238E27FC236}">
                  <a16:creationId xmlns:a16="http://schemas.microsoft.com/office/drawing/2014/main" id="{40508E90-9410-4BE8-AE37-3B7199B57827}"/>
                </a:ext>
              </a:extLst>
            </p:cNvPr>
            <p:cNvSpPr/>
            <p:nvPr/>
          </p:nvSpPr>
          <p:spPr>
            <a:xfrm>
              <a:off x="7415608" y="3450082"/>
              <a:ext cx="882319" cy="159941"/>
            </a:xfrm>
            <a:custGeom>
              <a:avLst/>
              <a:gdLst/>
              <a:ahLst/>
              <a:cxnLst/>
              <a:rect l="l" t="t" r="r" b="b"/>
              <a:pathLst>
                <a:path w="33024" h="9341" extrusionOk="0">
                  <a:moveTo>
                    <a:pt x="1068" y="0"/>
                  </a:moveTo>
                  <a:cubicBezTo>
                    <a:pt x="467" y="0"/>
                    <a:pt x="0" y="501"/>
                    <a:pt x="0" y="1101"/>
                  </a:cubicBezTo>
                  <a:lnTo>
                    <a:pt x="0" y="8273"/>
                  </a:lnTo>
                  <a:cubicBezTo>
                    <a:pt x="0" y="8873"/>
                    <a:pt x="467" y="9340"/>
                    <a:pt x="1068" y="9340"/>
                  </a:cubicBezTo>
                  <a:lnTo>
                    <a:pt x="31956" y="9340"/>
                  </a:lnTo>
                  <a:cubicBezTo>
                    <a:pt x="32557" y="9340"/>
                    <a:pt x="33024" y="8873"/>
                    <a:pt x="33024" y="8273"/>
                  </a:cubicBezTo>
                  <a:lnTo>
                    <a:pt x="33024" y="1101"/>
                  </a:lnTo>
                  <a:cubicBezTo>
                    <a:pt x="33024" y="501"/>
                    <a:pt x="32557" y="0"/>
                    <a:pt x="319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8;p23">
              <a:extLst>
                <a:ext uri="{FF2B5EF4-FFF2-40B4-BE49-F238E27FC236}">
                  <a16:creationId xmlns:a16="http://schemas.microsoft.com/office/drawing/2014/main" id="{E3293984-5635-16FF-6925-916BA950E2A8}"/>
                </a:ext>
              </a:extLst>
            </p:cNvPr>
            <p:cNvSpPr/>
            <p:nvPr/>
          </p:nvSpPr>
          <p:spPr>
            <a:xfrm>
              <a:off x="3781425" y="2840925"/>
              <a:ext cx="4701060" cy="693393"/>
            </a:xfrm>
            <a:custGeom>
              <a:avLst/>
              <a:gdLst/>
              <a:ahLst/>
              <a:cxnLst/>
              <a:rect l="l" t="t" r="r" b="b"/>
              <a:pathLst>
                <a:path w="170390" h="40496" extrusionOk="0">
                  <a:moveTo>
                    <a:pt x="1" y="0"/>
                  </a:moveTo>
                  <a:lnTo>
                    <a:pt x="1" y="40496"/>
                  </a:lnTo>
                  <a:lnTo>
                    <a:pt x="170389" y="40496"/>
                  </a:lnTo>
                  <a:lnTo>
                    <a:pt x="1703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699;p23">
              <a:extLst>
                <a:ext uri="{FF2B5EF4-FFF2-40B4-BE49-F238E27FC236}">
                  <a16:creationId xmlns:a16="http://schemas.microsoft.com/office/drawing/2014/main" id="{4055DC4F-F672-66CC-6B5E-DE67FDEA9F65}"/>
                </a:ext>
              </a:extLst>
            </p:cNvPr>
            <p:cNvSpPr/>
            <p:nvPr/>
          </p:nvSpPr>
          <p:spPr>
            <a:xfrm>
              <a:off x="7491560" y="3118370"/>
              <a:ext cx="989647" cy="491638"/>
            </a:xfrm>
            <a:custGeom>
              <a:avLst/>
              <a:gdLst/>
              <a:ahLst/>
              <a:cxnLst/>
              <a:rect l="l" t="t" r="r" b="b"/>
              <a:pathLst>
                <a:path w="45266" h="28713" extrusionOk="0">
                  <a:moveTo>
                    <a:pt x="22629" y="0"/>
                  </a:moveTo>
                  <a:cubicBezTo>
                    <a:pt x="21824" y="0"/>
                    <a:pt x="21015" y="209"/>
                    <a:pt x="20281" y="626"/>
                  </a:cubicBezTo>
                  <a:lnTo>
                    <a:pt x="2302" y="11000"/>
                  </a:lnTo>
                  <a:cubicBezTo>
                    <a:pt x="867" y="11834"/>
                    <a:pt x="0" y="13368"/>
                    <a:pt x="0" y="15036"/>
                  </a:cubicBezTo>
                  <a:lnTo>
                    <a:pt x="0" y="28712"/>
                  </a:lnTo>
                  <a:lnTo>
                    <a:pt x="45266" y="28712"/>
                  </a:lnTo>
                  <a:lnTo>
                    <a:pt x="45266" y="15036"/>
                  </a:lnTo>
                  <a:cubicBezTo>
                    <a:pt x="45266" y="13368"/>
                    <a:pt x="44365" y="11834"/>
                    <a:pt x="42931" y="11000"/>
                  </a:cubicBezTo>
                  <a:lnTo>
                    <a:pt x="24951" y="626"/>
                  </a:lnTo>
                  <a:cubicBezTo>
                    <a:pt x="24234" y="209"/>
                    <a:pt x="23434" y="0"/>
                    <a:pt x="22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2</a:t>
              </a:r>
              <a:endParaRPr/>
            </a:p>
          </p:txBody>
        </p:sp>
      </p:grpSp>
      <p:sp>
        <p:nvSpPr>
          <p:cNvPr id="26" name="TextBox 25">
            <a:extLst>
              <a:ext uri="{FF2B5EF4-FFF2-40B4-BE49-F238E27FC236}">
                <a16:creationId xmlns:a16="http://schemas.microsoft.com/office/drawing/2014/main" id="{B998C6DC-9812-F643-1D72-7580F53441A3}"/>
              </a:ext>
            </a:extLst>
          </p:cNvPr>
          <p:cNvSpPr txBox="1"/>
          <p:nvPr/>
        </p:nvSpPr>
        <p:spPr>
          <a:xfrm>
            <a:off x="1831087" y="2678053"/>
            <a:ext cx="5165075" cy="954107"/>
          </a:xfrm>
          <a:prstGeom prst="rect">
            <a:avLst/>
          </a:prstGeom>
          <a:noFill/>
        </p:spPr>
        <p:txBody>
          <a:bodyPr wrap="square">
            <a:spAutoFit/>
          </a:bodyPr>
          <a:lstStyle/>
          <a:p>
            <a:pPr marL="285750" indent="-285750">
              <a:buFont typeface="Arial" panose="020B0604020202020204" pitchFamily="34" charset="0"/>
              <a:buChar char="•"/>
            </a:pPr>
            <a:r>
              <a:rPr lang="en-US" sz="1400" dirty="0"/>
              <a:t>larger apartments generally had higher prices. This is expected, as larger living spaces typically cost more due to their higher construction costs and appeal to families or buyers looking for more spacious accommodations.</a:t>
            </a:r>
          </a:p>
        </p:txBody>
      </p:sp>
      <p:sp>
        <p:nvSpPr>
          <p:cNvPr id="27" name="TextBox 26">
            <a:extLst>
              <a:ext uri="{FF2B5EF4-FFF2-40B4-BE49-F238E27FC236}">
                <a16:creationId xmlns:a16="http://schemas.microsoft.com/office/drawing/2014/main" id="{A52C5778-715B-2E71-E257-121CCD8548AB}"/>
              </a:ext>
            </a:extLst>
          </p:cNvPr>
          <p:cNvSpPr txBox="1"/>
          <p:nvPr/>
        </p:nvSpPr>
        <p:spPr>
          <a:xfrm>
            <a:off x="3648431" y="683853"/>
            <a:ext cx="2049517" cy="400110"/>
          </a:xfrm>
          <a:prstGeom prst="rect">
            <a:avLst/>
          </a:prstGeom>
          <a:noFill/>
        </p:spPr>
        <p:txBody>
          <a:bodyPr wrap="square" rtlCol="0">
            <a:spAutoFit/>
          </a:bodyPr>
          <a:lstStyle/>
          <a:p>
            <a:r>
              <a:rPr lang="en-US" sz="2000" b="1" dirty="0">
                <a:solidFill>
                  <a:schemeClr val="bg1"/>
                </a:solidFill>
              </a:rPr>
              <a:t>Conclusion</a:t>
            </a:r>
            <a:endParaRPr lang="en-US" b="1" dirty="0">
              <a:solidFill>
                <a:schemeClr val="bg1"/>
              </a:solidFill>
            </a:endParaRPr>
          </a:p>
        </p:txBody>
      </p:sp>
    </p:spTree>
    <p:extLst>
      <p:ext uri="{BB962C8B-B14F-4D97-AF65-F5344CB8AC3E}">
        <p14:creationId xmlns:p14="http://schemas.microsoft.com/office/powerpoint/2010/main" val="314820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25"/>
          <p:cNvSpPr txBox="1">
            <a:spLocks noGrp="1"/>
          </p:cNvSpPr>
          <p:nvPr>
            <p:ph type="title"/>
          </p:nvPr>
        </p:nvSpPr>
        <p:spPr>
          <a:xfrm>
            <a:off x="1349257" y="2020717"/>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7200" dirty="0"/>
              <a:t>THANKS</a:t>
            </a:r>
            <a:endParaRPr sz="7200" dirty="0"/>
          </a:p>
        </p:txBody>
      </p:sp>
      <p:sp>
        <p:nvSpPr>
          <p:cNvPr id="750" name="Google Shape;750;p25"/>
          <p:cNvSpPr/>
          <p:nvPr/>
        </p:nvSpPr>
        <p:spPr>
          <a:xfrm>
            <a:off x="7489380" y="4778949"/>
            <a:ext cx="16" cy="16"/>
          </a:xfrm>
          <a:custGeom>
            <a:avLst/>
            <a:gdLst/>
            <a:ahLst/>
            <a:cxnLst/>
            <a:rect l="l" t="t" r="r" b="b"/>
            <a:pathLst>
              <a:path w="1" h="1" fill="none" extrusionOk="0">
                <a:moveTo>
                  <a:pt x="1" y="1"/>
                </a:moveTo>
                <a:close/>
              </a:path>
            </a:pathLst>
          </a:custGeom>
          <a:noFill/>
          <a:ln w="190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7662892" y="1879866"/>
            <a:ext cx="298111" cy="2509645"/>
          </a:xfrm>
          <a:custGeom>
            <a:avLst/>
            <a:gdLst/>
            <a:ahLst/>
            <a:cxnLst/>
            <a:rect l="l" t="t" r="r" b="b"/>
            <a:pathLst>
              <a:path w="22550" h="189837" extrusionOk="0">
                <a:moveTo>
                  <a:pt x="0" y="0"/>
                </a:moveTo>
                <a:lnTo>
                  <a:pt x="0" y="189836"/>
                </a:lnTo>
                <a:lnTo>
                  <a:pt x="22550" y="183565"/>
                </a:lnTo>
                <a:lnTo>
                  <a:pt x="22550" y="7673"/>
                </a:lnTo>
                <a:close/>
                <a:moveTo>
                  <a:pt x="17313" y="177761"/>
                </a:moveTo>
                <a:lnTo>
                  <a:pt x="4503" y="181197"/>
                </a:lnTo>
                <a:lnTo>
                  <a:pt x="4503" y="176126"/>
                </a:lnTo>
                <a:lnTo>
                  <a:pt x="17313" y="173658"/>
                </a:lnTo>
                <a:close/>
                <a:moveTo>
                  <a:pt x="17313" y="160082"/>
                </a:moveTo>
                <a:cubicBezTo>
                  <a:pt x="13043" y="160982"/>
                  <a:pt x="8773" y="161883"/>
                  <a:pt x="4503" y="162784"/>
                </a:cubicBezTo>
                <a:lnTo>
                  <a:pt x="4503" y="157713"/>
                </a:lnTo>
                <a:cubicBezTo>
                  <a:pt x="8773" y="157113"/>
                  <a:pt x="13043" y="156512"/>
                  <a:pt x="17313" y="155945"/>
                </a:cubicBezTo>
                <a:close/>
                <a:moveTo>
                  <a:pt x="17313" y="142402"/>
                </a:moveTo>
                <a:cubicBezTo>
                  <a:pt x="13043" y="143069"/>
                  <a:pt x="8773" y="143737"/>
                  <a:pt x="4503" y="144370"/>
                </a:cubicBezTo>
                <a:lnTo>
                  <a:pt x="4503" y="139300"/>
                </a:lnTo>
                <a:cubicBezTo>
                  <a:pt x="8773" y="138933"/>
                  <a:pt x="13043" y="138566"/>
                  <a:pt x="17313" y="138199"/>
                </a:cubicBezTo>
                <a:close/>
                <a:moveTo>
                  <a:pt x="17313" y="124756"/>
                </a:moveTo>
                <a:cubicBezTo>
                  <a:pt x="13043" y="125157"/>
                  <a:pt x="8773" y="125557"/>
                  <a:pt x="4503" y="125991"/>
                </a:cubicBezTo>
                <a:lnTo>
                  <a:pt x="4503" y="120920"/>
                </a:lnTo>
                <a:cubicBezTo>
                  <a:pt x="8773" y="120787"/>
                  <a:pt x="13043" y="120620"/>
                  <a:pt x="17313" y="120487"/>
                </a:cubicBezTo>
                <a:close/>
                <a:moveTo>
                  <a:pt x="17313" y="107077"/>
                </a:moveTo>
                <a:cubicBezTo>
                  <a:pt x="13043" y="107244"/>
                  <a:pt x="8773" y="107411"/>
                  <a:pt x="4503" y="107577"/>
                </a:cubicBezTo>
                <a:lnTo>
                  <a:pt x="4503" y="102507"/>
                </a:lnTo>
                <a:cubicBezTo>
                  <a:pt x="8773" y="102607"/>
                  <a:pt x="13043" y="102674"/>
                  <a:pt x="17313" y="102741"/>
                </a:cubicBezTo>
                <a:close/>
                <a:moveTo>
                  <a:pt x="17313" y="89431"/>
                </a:moveTo>
                <a:cubicBezTo>
                  <a:pt x="13043" y="89331"/>
                  <a:pt x="8773" y="89264"/>
                  <a:pt x="4503" y="89198"/>
                </a:cubicBezTo>
                <a:lnTo>
                  <a:pt x="4503" y="84127"/>
                </a:lnTo>
                <a:cubicBezTo>
                  <a:pt x="8773" y="84427"/>
                  <a:pt x="13043" y="84728"/>
                  <a:pt x="17313" y="84995"/>
                </a:cubicBezTo>
                <a:close/>
                <a:moveTo>
                  <a:pt x="17313" y="71752"/>
                </a:moveTo>
                <a:cubicBezTo>
                  <a:pt x="13043" y="71418"/>
                  <a:pt x="8773" y="71118"/>
                  <a:pt x="4503" y="70784"/>
                </a:cubicBezTo>
                <a:lnTo>
                  <a:pt x="4503" y="65714"/>
                </a:lnTo>
                <a:cubicBezTo>
                  <a:pt x="8773" y="66248"/>
                  <a:pt x="13043" y="66748"/>
                  <a:pt x="17313" y="67282"/>
                </a:cubicBezTo>
                <a:close/>
                <a:moveTo>
                  <a:pt x="17313" y="54106"/>
                </a:moveTo>
                <a:cubicBezTo>
                  <a:pt x="13043" y="53539"/>
                  <a:pt x="8773" y="52972"/>
                  <a:pt x="4503" y="52371"/>
                </a:cubicBezTo>
                <a:lnTo>
                  <a:pt x="4503" y="47334"/>
                </a:lnTo>
                <a:cubicBezTo>
                  <a:pt x="8773" y="48068"/>
                  <a:pt x="13043" y="48802"/>
                  <a:pt x="17313" y="49569"/>
                </a:cubicBezTo>
                <a:close/>
                <a:moveTo>
                  <a:pt x="17313" y="36426"/>
                </a:moveTo>
                <a:cubicBezTo>
                  <a:pt x="13043" y="35626"/>
                  <a:pt x="8773" y="34792"/>
                  <a:pt x="4503" y="33991"/>
                </a:cubicBezTo>
                <a:lnTo>
                  <a:pt x="4503" y="28921"/>
                </a:lnTo>
                <a:cubicBezTo>
                  <a:pt x="8773" y="29888"/>
                  <a:pt x="13043" y="30856"/>
                  <a:pt x="17313" y="31823"/>
                </a:cubicBezTo>
                <a:close/>
                <a:moveTo>
                  <a:pt x="17313" y="18780"/>
                </a:moveTo>
                <a:lnTo>
                  <a:pt x="4503" y="15578"/>
                </a:lnTo>
                <a:lnTo>
                  <a:pt x="4503" y="10508"/>
                </a:lnTo>
                <a:lnTo>
                  <a:pt x="17313" y="1407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7311427" y="1871485"/>
            <a:ext cx="328107" cy="2525959"/>
          </a:xfrm>
          <a:custGeom>
            <a:avLst/>
            <a:gdLst/>
            <a:ahLst/>
            <a:cxnLst/>
            <a:rect l="l" t="t" r="r" b="b"/>
            <a:pathLst>
              <a:path w="24819" h="191071" extrusionOk="0">
                <a:moveTo>
                  <a:pt x="1" y="31890"/>
                </a:moveTo>
                <a:lnTo>
                  <a:pt x="10541" y="35192"/>
                </a:lnTo>
                <a:lnTo>
                  <a:pt x="10541" y="189536"/>
                </a:lnTo>
                <a:lnTo>
                  <a:pt x="24818" y="191071"/>
                </a:lnTo>
                <a:lnTo>
                  <a:pt x="24818" y="1"/>
                </a:lnTo>
                <a:lnTo>
                  <a:pt x="1" y="12043"/>
                </a:lnTo>
                <a:close/>
                <a:moveTo>
                  <a:pt x="19915" y="174626"/>
                </a:moveTo>
                <a:cubicBezTo>
                  <a:pt x="17580" y="174159"/>
                  <a:pt x="15245" y="173658"/>
                  <a:pt x="12910" y="173191"/>
                </a:cubicBezTo>
                <a:lnTo>
                  <a:pt x="12910" y="168121"/>
                </a:lnTo>
                <a:cubicBezTo>
                  <a:pt x="15245" y="168488"/>
                  <a:pt x="17580" y="168855"/>
                  <a:pt x="19915" y="169222"/>
                </a:cubicBezTo>
                <a:close/>
                <a:moveTo>
                  <a:pt x="19915" y="164819"/>
                </a:moveTo>
                <a:cubicBezTo>
                  <a:pt x="17580" y="164418"/>
                  <a:pt x="15245" y="164018"/>
                  <a:pt x="12910" y="163584"/>
                </a:cubicBezTo>
                <a:lnTo>
                  <a:pt x="12910" y="158547"/>
                </a:lnTo>
                <a:cubicBezTo>
                  <a:pt x="15245" y="158848"/>
                  <a:pt x="17580" y="159114"/>
                  <a:pt x="19915" y="159415"/>
                </a:cubicBezTo>
                <a:close/>
                <a:moveTo>
                  <a:pt x="19915" y="155012"/>
                </a:moveTo>
                <a:cubicBezTo>
                  <a:pt x="17580" y="154678"/>
                  <a:pt x="15245" y="154344"/>
                  <a:pt x="12910" y="154011"/>
                </a:cubicBezTo>
                <a:lnTo>
                  <a:pt x="12910" y="148974"/>
                </a:lnTo>
                <a:cubicBezTo>
                  <a:pt x="15245" y="149174"/>
                  <a:pt x="17580" y="149408"/>
                  <a:pt x="19915" y="149608"/>
                </a:cubicBezTo>
                <a:close/>
                <a:moveTo>
                  <a:pt x="19915" y="145205"/>
                </a:moveTo>
                <a:lnTo>
                  <a:pt x="12910" y="144437"/>
                </a:lnTo>
                <a:lnTo>
                  <a:pt x="12910" y="139400"/>
                </a:lnTo>
                <a:lnTo>
                  <a:pt x="19915" y="139801"/>
                </a:lnTo>
                <a:close/>
                <a:moveTo>
                  <a:pt x="19915" y="135397"/>
                </a:moveTo>
                <a:cubicBezTo>
                  <a:pt x="17580" y="135231"/>
                  <a:pt x="15245" y="135031"/>
                  <a:pt x="12910" y="134864"/>
                </a:cubicBezTo>
                <a:lnTo>
                  <a:pt x="12910" y="129827"/>
                </a:lnTo>
                <a:cubicBezTo>
                  <a:pt x="15245" y="129860"/>
                  <a:pt x="17580" y="129927"/>
                  <a:pt x="19915" y="129994"/>
                </a:cubicBezTo>
                <a:close/>
                <a:moveTo>
                  <a:pt x="19915" y="125590"/>
                </a:moveTo>
                <a:cubicBezTo>
                  <a:pt x="17580" y="125490"/>
                  <a:pt x="15245" y="125390"/>
                  <a:pt x="12910" y="125290"/>
                </a:cubicBezTo>
                <a:lnTo>
                  <a:pt x="12910" y="120253"/>
                </a:lnTo>
                <a:cubicBezTo>
                  <a:pt x="15245" y="120220"/>
                  <a:pt x="17580" y="120220"/>
                  <a:pt x="19915" y="120187"/>
                </a:cubicBezTo>
                <a:close/>
                <a:moveTo>
                  <a:pt x="19915" y="115783"/>
                </a:moveTo>
                <a:cubicBezTo>
                  <a:pt x="17580" y="115750"/>
                  <a:pt x="15245" y="115750"/>
                  <a:pt x="12910" y="115717"/>
                </a:cubicBezTo>
                <a:lnTo>
                  <a:pt x="12910" y="110680"/>
                </a:lnTo>
                <a:cubicBezTo>
                  <a:pt x="15245" y="110580"/>
                  <a:pt x="17580" y="110480"/>
                  <a:pt x="19915" y="110380"/>
                </a:cubicBezTo>
                <a:close/>
                <a:moveTo>
                  <a:pt x="19915" y="105976"/>
                </a:moveTo>
                <a:cubicBezTo>
                  <a:pt x="17580" y="106043"/>
                  <a:pt x="15245" y="106077"/>
                  <a:pt x="12910" y="106110"/>
                </a:cubicBezTo>
                <a:lnTo>
                  <a:pt x="12910" y="101073"/>
                </a:lnTo>
                <a:cubicBezTo>
                  <a:pt x="15245" y="100906"/>
                  <a:pt x="17580" y="100739"/>
                  <a:pt x="19915" y="100573"/>
                </a:cubicBezTo>
                <a:close/>
                <a:moveTo>
                  <a:pt x="19915" y="96169"/>
                </a:moveTo>
                <a:lnTo>
                  <a:pt x="12910" y="96570"/>
                </a:lnTo>
                <a:lnTo>
                  <a:pt x="12910" y="91499"/>
                </a:lnTo>
                <a:lnTo>
                  <a:pt x="19915" y="90766"/>
                </a:lnTo>
                <a:close/>
                <a:moveTo>
                  <a:pt x="19915" y="86362"/>
                </a:moveTo>
                <a:lnTo>
                  <a:pt x="12910" y="86963"/>
                </a:lnTo>
                <a:lnTo>
                  <a:pt x="12910" y="81926"/>
                </a:lnTo>
                <a:lnTo>
                  <a:pt x="19915" y="80959"/>
                </a:lnTo>
                <a:close/>
                <a:moveTo>
                  <a:pt x="19915" y="76555"/>
                </a:moveTo>
                <a:cubicBezTo>
                  <a:pt x="17580" y="76856"/>
                  <a:pt x="15245" y="77122"/>
                  <a:pt x="12910" y="77389"/>
                </a:cubicBezTo>
                <a:lnTo>
                  <a:pt x="12910" y="72352"/>
                </a:lnTo>
                <a:cubicBezTo>
                  <a:pt x="15245" y="71952"/>
                  <a:pt x="17580" y="71552"/>
                  <a:pt x="19915" y="71151"/>
                </a:cubicBezTo>
                <a:close/>
                <a:moveTo>
                  <a:pt x="19915" y="66748"/>
                </a:moveTo>
                <a:cubicBezTo>
                  <a:pt x="17580" y="67115"/>
                  <a:pt x="15245" y="67449"/>
                  <a:pt x="12910" y="67816"/>
                </a:cubicBezTo>
                <a:lnTo>
                  <a:pt x="12910" y="62779"/>
                </a:lnTo>
                <a:cubicBezTo>
                  <a:pt x="15245" y="62278"/>
                  <a:pt x="17580" y="61811"/>
                  <a:pt x="19915" y="61344"/>
                </a:cubicBezTo>
                <a:close/>
                <a:moveTo>
                  <a:pt x="19915" y="56941"/>
                </a:moveTo>
                <a:cubicBezTo>
                  <a:pt x="17580" y="57375"/>
                  <a:pt x="15245" y="57809"/>
                  <a:pt x="12910" y="58242"/>
                </a:cubicBezTo>
                <a:lnTo>
                  <a:pt x="12910" y="53205"/>
                </a:lnTo>
                <a:cubicBezTo>
                  <a:pt x="15245" y="52638"/>
                  <a:pt x="17580" y="52071"/>
                  <a:pt x="19915" y="51537"/>
                </a:cubicBezTo>
                <a:close/>
                <a:moveTo>
                  <a:pt x="19915" y="47134"/>
                </a:moveTo>
                <a:lnTo>
                  <a:pt x="12910" y="48669"/>
                </a:lnTo>
                <a:lnTo>
                  <a:pt x="12910" y="43632"/>
                </a:lnTo>
                <a:lnTo>
                  <a:pt x="19915" y="41730"/>
                </a:lnTo>
                <a:close/>
                <a:moveTo>
                  <a:pt x="19915" y="37327"/>
                </a:moveTo>
                <a:cubicBezTo>
                  <a:pt x="17580" y="37928"/>
                  <a:pt x="15245" y="38495"/>
                  <a:pt x="12910" y="39095"/>
                </a:cubicBezTo>
                <a:lnTo>
                  <a:pt x="12910" y="34058"/>
                </a:lnTo>
                <a:cubicBezTo>
                  <a:pt x="15245" y="33324"/>
                  <a:pt x="17580" y="32624"/>
                  <a:pt x="19915" y="31923"/>
                </a:cubicBezTo>
                <a:close/>
                <a:moveTo>
                  <a:pt x="19915" y="27554"/>
                </a:moveTo>
                <a:cubicBezTo>
                  <a:pt x="17580" y="28187"/>
                  <a:pt x="15245" y="28855"/>
                  <a:pt x="12910" y="29522"/>
                </a:cubicBezTo>
                <a:lnTo>
                  <a:pt x="12910" y="24451"/>
                </a:lnTo>
                <a:cubicBezTo>
                  <a:pt x="15245" y="23684"/>
                  <a:pt x="17580" y="22917"/>
                  <a:pt x="19915" y="22116"/>
                </a:cubicBezTo>
                <a:close/>
                <a:moveTo>
                  <a:pt x="12910" y="14878"/>
                </a:moveTo>
                <a:lnTo>
                  <a:pt x="19915" y="12309"/>
                </a:lnTo>
                <a:lnTo>
                  <a:pt x="19915" y="17747"/>
                </a:lnTo>
                <a:lnTo>
                  <a:pt x="12910" y="19915"/>
                </a:lnTo>
                <a:close/>
                <a:moveTo>
                  <a:pt x="12910" y="177728"/>
                </a:moveTo>
                <a:lnTo>
                  <a:pt x="19915" y="179029"/>
                </a:lnTo>
                <a:lnTo>
                  <a:pt x="19915" y="184433"/>
                </a:lnTo>
                <a:lnTo>
                  <a:pt x="12910" y="182765"/>
                </a:lnTo>
                <a:close/>
                <a:moveTo>
                  <a:pt x="8607" y="30389"/>
                </a:moveTo>
                <a:cubicBezTo>
                  <a:pt x="6805" y="30956"/>
                  <a:pt x="5004" y="31523"/>
                  <a:pt x="3170" y="32124"/>
                </a:cubicBezTo>
                <a:lnTo>
                  <a:pt x="3170" y="28187"/>
                </a:lnTo>
                <a:cubicBezTo>
                  <a:pt x="5004" y="27520"/>
                  <a:pt x="6805" y="26853"/>
                  <a:pt x="8607" y="26186"/>
                </a:cubicBezTo>
                <a:close/>
                <a:moveTo>
                  <a:pt x="3170" y="18947"/>
                </a:moveTo>
                <a:lnTo>
                  <a:pt x="8607" y="16746"/>
                </a:lnTo>
                <a:lnTo>
                  <a:pt x="8607" y="20949"/>
                </a:lnTo>
                <a:lnTo>
                  <a:pt x="3170" y="228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7154004" y="2261317"/>
            <a:ext cx="285327" cy="2195221"/>
          </a:xfrm>
          <a:custGeom>
            <a:avLst/>
            <a:gdLst/>
            <a:ahLst/>
            <a:cxnLst/>
            <a:rect l="l" t="t" r="r" b="b"/>
            <a:pathLst>
              <a:path w="21583" h="166053" extrusionOk="0">
                <a:moveTo>
                  <a:pt x="0" y="166053"/>
                </a:moveTo>
                <a:lnTo>
                  <a:pt x="21582" y="160849"/>
                </a:lnTo>
                <a:lnTo>
                  <a:pt x="21582" y="7105"/>
                </a:lnTo>
                <a:lnTo>
                  <a:pt x="0" y="0"/>
                </a:lnTo>
                <a:close/>
                <a:moveTo>
                  <a:pt x="3002" y="9841"/>
                </a:moveTo>
                <a:lnTo>
                  <a:pt x="18814" y="14744"/>
                </a:lnTo>
                <a:lnTo>
                  <a:pt x="18814" y="18714"/>
                </a:lnTo>
                <a:lnTo>
                  <a:pt x="3002" y="14144"/>
                </a:lnTo>
                <a:lnTo>
                  <a:pt x="3002" y="9841"/>
                </a:lnTo>
                <a:close/>
                <a:moveTo>
                  <a:pt x="3002" y="20915"/>
                </a:moveTo>
                <a:cubicBezTo>
                  <a:pt x="8273" y="22316"/>
                  <a:pt x="13543" y="23751"/>
                  <a:pt x="18814" y="25152"/>
                </a:cubicBezTo>
                <a:lnTo>
                  <a:pt x="18814" y="29088"/>
                </a:lnTo>
                <a:lnTo>
                  <a:pt x="3002" y="25185"/>
                </a:lnTo>
                <a:close/>
                <a:moveTo>
                  <a:pt x="3002" y="31957"/>
                </a:moveTo>
                <a:cubicBezTo>
                  <a:pt x="8273" y="33157"/>
                  <a:pt x="13543" y="34358"/>
                  <a:pt x="18814" y="35592"/>
                </a:cubicBezTo>
                <a:lnTo>
                  <a:pt x="18814" y="39462"/>
                </a:lnTo>
                <a:cubicBezTo>
                  <a:pt x="13543" y="38394"/>
                  <a:pt x="8273" y="37327"/>
                  <a:pt x="3002" y="36260"/>
                </a:cubicBezTo>
                <a:close/>
                <a:moveTo>
                  <a:pt x="3002" y="43031"/>
                </a:moveTo>
                <a:lnTo>
                  <a:pt x="18814" y="46000"/>
                </a:lnTo>
                <a:lnTo>
                  <a:pt x="18814" y="49869"/>
                </a:lnTo>
                <a:lnTo>
                  <a:pt x="3002" y="47334"/>
                </a:lnTo>
                <a:close/>
                <a:moveTo>
                  <a:pt x="3002" y="54106"/>
                </a:moveTo>
                <a:cubicBezTo>
                  <a:pt x="8273" y="54873"/>
                  <a:pt x="13543" y="55640"/>
                  <a:pt x="18814" y="56441"/>
                </a:cubicBezTo>
                <a:lnTo>
                  <a:pt x="18814" y="60243"/>
                </a:lnTo>
                <a:cubicBezTo>
                  <a:pt x="13543" y="59610"/>
                  <a:pt x="8273" y="59009"/>
                  <a:pt x="3002" y="58409"/>
                </a:cubicBezTo>
                <a:close/>
                <a:moveTo>
                  <a:pt x="3002" y="65147"/>
                </a:moveTo>
                <a:lnTo>
                  <a:pt x="18814" y="66848"/>
                </a:lnTo>
                <a:lnTo>
                  <a:pt x="18814" y="70618"/>
                </a:lnTo>
                <a:lnTo>
                  <a:pt x="3002" y="69450"/>
                </a:lnTo>
                <a:close/>
                <a:moveTo>
                  <a:pt x="3002" y="76222"/>
                </a:moveTo>
                <a:cubicBezTo>
                  <a:pt x="8273" y="76589"/>
                  <a:pt x="13543" y="76922"/>
                  <a:pt x="18814" y="77289"/>
                </a:cubicBezTo>
                <a:lnTo>
                  <a:pt x="18814" y="80992"/>
                </a:lnTo>
                <a:cubicBezTo>
                  <a:pt x="13543" y="80858"/>
                  <a:pt x="8273" y="80691"/>
                  <a:pt x="3002" y="80525"/>
                </a:cubicBezTo>
                <a:close/>
                <a:moveTo>
                  <a:pt x="3002" y="87296"/>
                </a:moveTo>
                <a:cubicBezTo>
                  <a:pt x="8273" y="87430"/>
                  <a:pt x="13543" y="87563"/>
                  <a:pt x="18814" y="87696"/>
                </a:cubicBezTo>
                <a:lnTo>
                  <a:pt x="18814" y="91399"/>
                </a:lnTo>
                <a:lnTo>
                  <a:pt x="3002" y="91599"/>
                </a:lnTo>
                <a:close/>
                <a:moveTo>
                  <a:pt x="3002" y="98371"/>
                </a:moveTo>
                <a:cubicBezTo>
                  <a:pt x="8273" y="98271"/>
                  <a:pt x="13543" y="98204"/>
                  <a:pt x="18814" y="98104"/>
                </a:cubicBezTo>
                <a:lnTo>
                  <a:pt x="18814" y="101773"/>
                </a:lnTo>
                <a:cubicBezTo>
                  <a:pt x="13543" y="102073"/>
                  <a:pt x="8273" y="102374"/>
                  <a:pt x="3002" y="102674"/>
                </a:cubicBezTo>
                <a:close/>
                <a:moveTo>
                  <a:pt x="3002" y="109412"/>
                </a:moveTo>
                <a:cubicBezTo>
                  <a:pt x="8273" y="109145"/>
                  <a:pt x="13543" y="108845"/>
                  <a:pt x="18814" y="108545"/>
                </a:cubicBezTo>
                <a:lnTo>
                  <a:pt x="18814" y="112147"/>
                </a:lnTo>
                <a:lnTo>
                  <a:pt x="3002" y="113715"/>
                </a:lnTo>
                <a:close/>
                <a:moveTo>
                  <a:pt x="3002" y="120487"/>
                </a:moveTo>
                <a:lnTo>
                  <a:pt x="18814" y="118952"/>
                </a:lnTo>
                <a:lnTo>
                  <a:pt x="18814" y="122521"/>
                </a:lnTo>
                <a:cubicBezTo>
                  <a:pt x="13543" y="123289"/>
                  <a:pt x="8273" y="124022"/>
                  <a:pt x="3002" y="124790"/>
                </a:cubicBezTo>
                <a:close/>
                <a:moveTo>
                  <a:pt x="3002" y="131561"/>
                </a:moveTo>
                <a:cubicBezTo>
                  <a:pt x="8273" y="130827"/>
                  <a:pt x="13543" y="130093"/>
                  <a:pt x="18814" y="129393"/>
                </a:cubicBezTo>
                <a:lnTo>
                  <a:pt x="18814" y="132929"/>
                </a:lnTo>
                <a:lnTo>
                  <a:pt x="3002" y="135864"/>
                </a:lnTo>
                <a:close/>
                <a:moveTo>
                  <a:pt x="3002" y="142636"/>
                </a:moveTo>
                <a:cubicBezTo>
                  <a:pt x="8273" y="141668"/>
                  <a:pt x="13543" y="140734"/>
                  <a:pt x="18814" y="139800"/>
                </a:cubicBezTo>
                <a:lnTo>
                  <a:pt x="18814" y="143303"/>
                </a:lnTo>
                <a:cubicBezTo>
                  <a:pt x="13543" y="144504"/>
                  <a:pt x="8273" y="145705"/>
                  <a:pt x="3002" y="146939"/>
                </a:cubicBezTo>
                <a:close/>
                <a:moveTo>
                  <a:pt x="3002" y="153677"/>
                </a:moveTo>
                <a:lnTo>
                  <a:pt x="18814" y="150241"/>
                </a:lnTo>
                <a:lnTo>
                  <a:pt x="18814" y="153710"/>
                </a:lnTo>
                <a:lnTo>
                  <a:pt x="3002" y="157980"/>
                </a:lnTo>
                <a:lnTo>
                  <a:pt x="3002" y="15367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6582929" y="2264397"/>
            <a:ext cx="548154" cy="2190818"/>
          </a:xfrm>
          <a:custGeom>
            <a:avLst/>
            <a:gdLst/>
            <a:ahLst/>
            <a:cxnLst/>
            <a:rect l="l" t="t" r="r" b="b"/>
            <a:pathLst>
              <a:path w="41464" h="165720" extrusionOk="0">
                <a:moveTo>
                  <a:pt x="1" y="159415"/>
                </a:moveTo>
                <a:lnTo>
                  <a:pt x="41464" y="165719"/>
                </a:lnTo>
                <a:lnTo>
                  <a:pt x="41464" y="1"/>
                </a:lnTo>
                <a:lnTo>
                  <a:pt x="1" y="14244"/>
                </a:lnTo>
                <a:close/>
                <a:moveTo>
                  <a:pt x="34292" y="157447"/>
                </a:moveTo>
                <a:lnTo>
                  <a:pt x="27353" y="156513"/>
                </a:lnTo>
                <a:lnTo>
                  <a:pt x="27353" y="151876"/>
                </a:lnTo>
                <a:lnTo>
                  <a:pt x="34292" y="152477"/>
                </a:lnTo>
                <a:close/>
                <a:moveTo>
                  <a:pt x="34292" y="149074"/>
                </a:moveTo>
                <a:lnTo>
                  <a:pt x="27353" y="148307"/>
                </a:lnTo>
                <a:lnTo>
                  <a:pt x="27353" y="143670"/>
                </a:lnTo>
                <a:cubicBezTo>
                  <a:pt x="29655" y="143804"/>
                  <a:pt x="31957" y="143971"/>
                  <a:pt x="34292" y="144104"/>
                </a:cubicBezTo>
                <a:close/>
                <a:moveTo>
                  <a:pt x="34292" y="140702"/>
                </a:moveTo>
                <a:lnTo>
                  <a:pt x="27353" y="140101"/>
                </a:lnTo>
                <a:lnTo>
                  <a:pt x="27353" y="135464"/>
                </a:lnTo>
                <a:cubicBezTo>
                  <a:pt x="29655" y="135531"/>
                  <a:pt x="31990" y="135631"/>
                  <a:pt x="34292" y="135731"/>
                </a:cubicBezTo>
                <a:close/>
                <a:moveTo>
                  <a:pt x="34292" y="132329"/>
                </a:moveTo>
                <a:cubicBezTo>
                  <a:pt x="31990" y="132195"/>
                  <a:pt x="29655" y="132029"/>
                  <a:pt x="27353" y="131895"/>
                </a:cubicBezTo>
                <a:lnTo>
                  <a:pt x="27353" y="127259"/>
                </a:lnTo>
                <a:lnTo>
                  <a:pt x="34292" y="127359"/>
                </a:lnTo>
                <a:close/>
                <a:moveTo>
                  <a:pt x="34292" y="123956"/>
                </a:moveTo>
                <a:cubicBezTo>
                  <a:pt x="31990" y="123856"/>
                  <a:pt x="29655" y="123756"/>
                  <a:pt x="27353" y="123656"/>
                </a:cubicBezTo>
                <a:lnTo>
                  <a:pt x="27353" y="119053"/>
                </a:lnTo>
                <a:cubicBezTo>
                  <a:pt x="29655" y="119019"/>
                  <a:pt x="31990" y="118986"/>
                  <a:pt x="34292" y="118986"/>
                </a:cubicBezTo>
                <a:close/>
                <a:moveTo>
                  <a:pt x="34292" y="115584"/>
                </a:moveTo>
                <a:lnTo>
                  <a:pt x="27353" y="115484"/>
                </a:lnTo>
                <a:lnTo>
                  <a:pt x="27353" y="110847"/>
                </a:lnTo>
                <a:cubicBezTo>
                  <a:pt x="29655" y="110747"/>
                  <a:pt x="31957" y="110680"/>
                  <a:pt x="34292" y="110613"/>
                </a:cubicBezTo>
                <a:close/>
                <a:moveTo>
                  <a:pt x="34292" y="107211"/>
                </a:moveTo>
                <a:cubicBezTo>
                  <a:pt x="31957" y="107244"/>
                  <a:pt x="29655" y="107244"/>
                  <a:pt x="27353" y="107244"/>
                </a:cubicBezTo>
                <a:lnTo>
                  <a:pt x="27353" y="102641"/>
                </a:lnTo>
                <a:lnTo>
                  <a:pt x="34292" y="102241"/>
                </a:lnTo>
                <a:close/>
                <a:moveTo>
                  <a:pt x="34292" y="98838"/>
                </a:moveTo>
                <a:cubicBezTo>
                  <a:pt x="31957" y="98905"/>
                  <a:pt x="29655" y="98972"/>
                  <a:pt x="27353" y="99038"/>
                </a:cubicBezTo>
                <a:lnTo>
                  <a:pt x="27353" y="94435"/>
                </a:lnTo>
                <a:cubicBezTo>
                  <a:pt x="29655" y="94235"/>
                  <a:pt x="31957" y="94035"/>
                  <a:pt x="34292" y="93868"/>
                </a:cubicBezTo>
                <a:close/>
                <a:moveTo>
                  <a:pt x="34292" y="90466"/>
                </a:moveTo>
                <a:lnTo>
                  <a:pt x="27353" y="90833"/>
                </a:lnTo>
                <a:lnTo>
                  <a:pt x="27353" y="86196"/>
                </a:lnTo>
                <a:cubicBezTo>
                  <a:pt x="29655" y="85962"/>
                  <a:pt x="31957" y="85729"/>
                  <a:pt x="34292" y="85495"/>
                </a:cubicBezTo>
                <a:close/>
                <a:moveTo>
                  <a:pt x="34292" y="82093"/>
                </a:moveTo>
                <a:cubicBezTo>
                  <a:pt x="31957" y="82293"/>
                  <a:pt x="29655" y="82460"/>
                  <a:pt x="27353" y="82627"/>
                </a:cubicBezTo>
                <a:lnTo>
                  <a:pt x="27353" y="77990"/>
                </a:lnTo>
                <a:cubicBezTo>
                  <a:pt x="29655" y="77723"/>
                  <a:pt x="31957" y="77423"/>
                  <a:pt x="34292" y="77123"/>
                </a:cubicBezTo>
                <a:close/>
                <a:moveTo>
                  <a:pt x="34292" y="73720"/>
                </a:moveTo>
                <a:cubicBezTo>
                  <a:pt x="31957" y="73954"/>
                  <a:pt x="29655" y="74187"/>
                  <a:pt x="27353" y="74421"/>
                </a:cubicBezTo>
                <a:lnTo>
                  <a:pt x="27353" y="69817"/>
                </a:lnTo>
                <a:cubicBezTo>
                  <a:pt x="29655" y="69451"/>
                  <a:pt x="31957" y="69084"/>
                  <a:pt x="34292" y="68750"/>
                </a:cubicBezTo>
                <a:close/>
                <a:moveTo>
                  <a:pt x="27353" y="58009"/>
                </a:moveTo>
                <a:lnTo>
                  <a:pt x="27353" y="53372"/>
                </a:lnTo>
                <a:cubicBezTo>
                  <a:pt x="29655" y="52939"/>
                  <a:pt x="31957" y="52472"/>
                  <a:pt x="34258" y="52005"/>
                </a:cubicBezTo>
                <a:lnTo>
                  <a:pt x="34258" y="56975"/>
                </a:lnTo>
                <a:cubicBezTo>
                  <a:pt x="31957" y="57309"/>
                  <a:pt x="29655" y="57675"/>
                  <a:pt x="27353" y="58009"/>
                </a:cubicBezTo>
                <a:close/>
                <a:moveTo>
                  <a:pt x="34292" y="65348"/>
                </a:moveTo>
                <a:cubicBezTo>
                  <a:pt x="31957" y="65648"/>
                  <a:pt x="29655" y="65948"/>
                  <a:pt x="27353" y="66215"/>
                </a:cubicBezTo>
                <a:lnTo>
                  <a:pt x="27353" y="61578"/>
                </a:lnTo>
                <a:cubicBezTo>
                  <a:pt x="29655" y="61178"/>
                  <a:pt x="31957" y="60778"/>
                  <a:pt x="34292" y="60377"/>
                </a:cubicBezTo>
                <a:close/>
                <a:moveTo>
                  <a:pt x="34292" y="48602"/>
                </a:moveTo>
                <a:cubicBezTo>
                  <a:pt x="31957" y="49003"/>
                  <a:pt x="29655" y="49403"/>
                  <a:pt x="27353" y="49803"/>
                </a:cubicBezTo>
                <a:lnTo>
                  <a:pt x="27353" y="45167"/>
                </a:lnTo>
                <a:lnTo>
                  <a:pt x="34292" y="43632"/>
                </a:lnTo>
                <a:close/>
                <a:moveTo>
                  <a:pt x="34258" y="40230"/>
                </a:moveTo>
                <a:cubicBezTo>
                  <a:pt x="31957" y="40697"/>
                  <a:pt x="29655" y="41164"/>
                  <a:pt x="27353" y="41597"/>
                </a:cubicBezTo>
                <a:lnTo>
                  <a:pt x="27353" y="36961"/>
                </a:lnTo>
                <a:cubicBezTo>
                  <a:pt x="29655" y="36394"/>
                  <a:pt x="31957" y="35826"/>
                  <a:pt x="34258" y="35259"/>
                </a:cubicBezTo>
                <a:close/>
                <a:moveTo>
                  <a:pt x="34258" y="31857"/>
                </a:moveTo>
                <a:cubicBezTo>
                  <a:pt x="31957" y="32357"/>
                  <a:pt x="29655" y="32891"/>
                  <a:pt x="27353" y="33391"/>
                </a:cubicBezTo>
                <a:lnTo>
                  <a:pt x="27353" y="28755"/>
                </a:lnTo>
                <a:cubicBezTo>
                  <a:pt x="29655" y="28121"/>
                  <a:pt x="31957" y="27521"/>
                  <a:pt x="34258" y="26887"/>
                </a:cubicBezTo>
                <a:close/>
                <a:moveTo>
                  <a:pt x="34258" y="23484"/>
                </a:moveTo>
                <a:cubicBezTo>
                  <a:pt x="31957" y="24051"/>
                  <a:pt x="29655" y="24618"/>
                  <a:pt x="27353" y="25186"/>
                </a:cubicBezTo>
                <a:lnTo>
                  <a:pt x="27353" y="20549"/>
                </a:lnTo>
                <a:cubicBezTo>
                  <a:pt x="29655" y="19882"/>
                  <a:pt x="31957" y="19181"/>
                  <a:pt x="34258" y="18514"/>
                </a:cubicBezTo>
                <a:close/>
                <a:moveTo>
                  <a:pt x="27353" y="12343"/>
                </a:moveTo>
                <a:lnTo>
                  <a:pt x="34258" y="10141"/>
                </a:lnTo>
                <a:lnTo>
                  <a:pt x="34258" y="15112"/>
                </a:lnTo>
                <a:lnTo>
                  <a:pt x="27353" y="16980"/>
                </a:lnTo>
                <a:close/>
                <a:moveTo>
                  <a:pt x="18347" y="15112"/>
                </a:moveTo>
                <a:lnTo>
                  <a:pt x="22784" y="13711"/>
                </a:lnTo>
                <a:lnTo>
                  <a:pt x="22784" y="18181"/>
                </a:lnTo>
                <a:lnTo>
                  <a:pt x="18347" y="19348"/>
                </a:lnTo>
                <a:close/>
                <a:moveTo>
                  <a:pt x="18347" y="23117"/>
                </a:moveTo>
                <a:cubicBezTo>
                  <a:pt x="19815" y="22684"/>
                  <a:pt x="21282" y="22250"/>
                  <a:pt x="22750" y="21816"/>
                </a:cubicBezTo>
                <a:lnTo>
                  <a:pt x="22750" y="26253"/>
                </a:lnTo>
                <a:lnTo>
                  <a:pt x="18347" y="27354"/>
                </a:lnTo>
                <a:close/>
                <a:moveTo>
                  <a:pt x="18314" y="31090"/>
                </a:moveTo>
                <a:lnTo>
                  <a:pt x="22750" y="29889"/>
                </a:lnTo>
                <a:lnTo>
                  <a:pt x="22750" y="34359"/>
                </a:lnTo>
                <a:cubicBezTo>
                  <a:pt x="21282" y="34692"/>
                  <a:pt x="19815" y="34993"/>
                  <a:pt x="18314" y="35326"/>
                </a:cubicBezTo>
                <a:close/>
                <a:moveTo>
                  <a:pt x="18314" y="39095"/>
                </a:moveTo>
                <a:cubicBezTo>
                  <a:pt x="19781" y="38729"/>
                  <a:pt x="21249" y="38362"/>
                  <a:pt x="22717" y="37995"/>
                </a:cubicBezTo>
                <a:lnTo>
                  <a:pt x="22717" y="42431"/>
                </a:lnTo>
                <a:lnTo>
                  <a:pt x="18314" y="43332"/>
                </a:lnTo>
                <a:close/>
                <a:moveTo>
                  <a:pt x="18314" y="47068"/>
                </a:moveTo>
                <a:lnTo>
                  <a:pt x="22717" y="46067"/>
                </a:lnTo>
                <a:lnTo>
                  <a:pt x="22717" y="50537"/>
                </a:lnTo>
                <a:cubicBezTo>
                  <a:pt x="21249" y="50804"/>
                  <a:pt x="19781" y="51037"/>
                  <a:pt x="18314" y="51304"/>
                </a:cubicBezTo>
                <a:close/>
                <a:moveTo>
                  <a:pt x="18280" y="55040"/>
                </a:moveTo>
                <a:cubicBezTo>
                  <a:pt x="19748" y="54773"/>
                  <a:pt x="21216" y="54473"/>
                  <a:pt x="22717" y="54173"/>
                </a:cubicBezTo>
                <a:lnTo>
                  <a:pt x="22717" y="58643"/>
                </a:lnTo>
                <a:lnTo>
                  <a:pt x="18280" y="59310"/>
                </a:lnTo>
                <a:close/>
                <a:moveTo>
                  <a:pt x="18280" y="63046"/>
                </a:moveTo>
                <a:lnTo>
                  <a:pt x="22683" y="62279"/>
                </a:lnTo>
                <a:lnTo>
                  <a:pt x="22683" y="66715"/>
                </a:lnTo>
                <a:cubicBezTo>
                  <a:pt x="21216" y="66915"/>
                  <a:pt x="19748" y="67082"/>
                  <a:pt x="18280" y="67282"/>
                </a:cubicBezTo>
                <a:close/>
                <a:moveTo>
                  <a:pt x="18247" y="71018"/>
                </a:moveTo>
                <a:cubicBezTo>
                  <a:pt x="19715" y="70818"/>
                  <a:pt x="21182" y="70585"/>
                  <a:pt x="22683" y="70351"/>
                </a:cubicBezTo>
                <a:lnTo>
                  <a:pt x="22683" y="74821"/>
                </a:lnTo>
                <a:lnTo>
                  <a:pt x="18247" y="75255"/>
                </a:lnTo>
                <a:close/>
                <a:moveTo>
                  <a:pt x="18247" y="79024"/>
                </a:moveTo>
                <a:lnTo>
                  <a:pt x="22650" y="78457"/>
                </a:lnTo>
                <a:lnTo>
                  <a:pt x="22650" y="82927"/>
                </a:lnTo>
                <a:cubicBezTo>
                  <a:pt x="21182" y="83027"/>
                  <a:pt x="19715" y="83160"/>
                  <a:pt x="18247" y="83260"/>
                </a:cubicBezTo>
                <a:close/>
                <a:moveTo>
                  <a:pt x="18214" y="86996"/>
                </a:moveTo>
                <a:cubicBezTo>
                  <a:pt x="19715" y="86863"/>
                  <a:pt x="21182" y="86696"/>
                  <a:pt x="22650" y="86529"/>
                </a:cubicBezTo>
                <a:lnTo>
                  <a:pt x="22650" y="90999"/>
                </a:lnTo>
                <a:lnTo>
                  <a:pt x="18214" y="91233"/>
                </a:lnTo>
                <a:close/>
                <a:moveTo>
                  <a:pt x="18214" y="95002"/>
                </a:moveTo>
                <a:cubicBezTo>
                  <a:pt x="19681" y="94869"/>
                  <a:pt x="21149" y="94769"/>
                  <a:pt x="22617" y="94635"/>
                </a:cubicBezTo>
                <a:lnTo>
                  <a:pt x="22617" y="99105"/>
                </a:lnTo>
                <a:cubicBezTo>
                  <a:pt x="21149" y="99138"/>
                  <a:pt x="19681" y="99172"/>
                  <a:pt x="18214" y="99239"/>
                </a:cubicBezTo>
                <a:close/>
                <a:moveTo>
                  <a:pt x="18214" y="102975"/>
                </a:moveTo>
                <a:cubicBezTo>
                  <a:pt x="19681" y="102908"/>
                  <a:pt x="21149" y="102808"/>
                  <a:pt x="22617" y="102741"/>
                </a:cubicBezTo>
                <a:lnTo>
                  <a:pt x="22617" y="107178"/>
                </a:lnTo>
                <a:lnTo>
                  <a:pt x="18214" y="107211"/>
                </a:lnTo>
                <a:close/>
                <a:moveTo>
                  <a:pt x="18180" y="110980"/>
                </a:moveTo>
                <a:cubicBezTo>
                  <a:pt x="19648" y="110914"/>
                  <a:pt x="21116" y="110880"/>
                  <a:pt x="22617" y="110814"/>
                </a:cubicBezTo>
                <a:lnTo>
                  <a:pt x="22617" y="115283"/>
                </a:lnTo>
                <a:cubicBezTo>
                  <a:pt x="21116" y="115250"/>
                  <a:pt x="19648" y="115250"/>
                  <a:pt x="18180" y="115217"/>
                </a:cubicBezTo>
                <a:close/>
                <a:moveTo>
                  <a:pt x="18180" y="118953"/>
                </a:moveTo>
                <a:cubicBezTo>
                  <a:pt x="19648" y="118953"/>
                  <a:pt x="21116" y="118919"/>
                  <a:pt x="22583" y="118919"/>
                </a:cubicBezTo>
                <a:lnTo>
                  <a:pt x="22583" y="123389"/>
                </a:lnTo>
                <a:cubicBezTo>
                  <a:pt x="21116" y="123322"/>
                  <a:pt x="19648" y="123256"/>
                  <a:pt x="18180" y="123189"/>
                </a:cubicBezTo>
                <a:close/>
                <a:moveTo>
                  <a:pt x="18147" y="126925"/>
                </a:moveTo>
                <a:cubicBezTo>
                  <a:pt x="19615" y="126958"/>
                  <a:pt x="21082" y="126992"/>
                  <a:pt x="22583" y="126992"/>
                </a:cubicBezTo>
                <a:lnTo>
                  <a:pt x="22583" y="131462"/>
                </a:lnTo>
                <a:cubicBezTo>
                  <a:pt x="21116" y="131362"/>
                  <a:pt x="19615" y="131261"/>
                  <a:pt x="18147" y="131195"/>
                </a:cubicBezTo>
                <a:close/>
                <a:moveTo>
                  <a:pt x="18147" y="134931"/>
                </a:moveTo>
                <a:lnTo>
                  <a:pt x="22550" y="135098"/>
                </a:lnTo>
                <a:lnTo>
                  <a:pt x="22550" y="139567"/>
                </a:lnTo>
                <a:cubicBezTo>
                  <a:pt x="21082" y="139434"/>
                  <a:pt x="19615" y="139301"/>
                  <a:pt x="18147" y="139167"/>
                </a:cubicBezTo>
                <a:close/>
                <a:moveTo>
                  <a:pt x="18114" y="142903"/>
                </a:moveTo>
                <a:cubicBezTo>
                  <a:pt x="19615" y="143003"/>
                  <a:pt x="21082" y="143103"/>
                  <a:pt x="22550" y="143203"/>
                </a:cubicBezTo>
                <a:lnTo>
                  <a:pt x="22550" y="147673"/>
                </a:lnTo>
                <a:cubicBezTo>
                  <a:pt x="21082" y="147506"/>
                  <a:pt x="19615" y="147340"/>
                  <a:pt x="18114" y="147140"/>
                </a:cubicBezTo>
                <a:close/>
                <a:moveTo>
                  <a:pt x="18114" y="150909"/>
                </a:moveTo>
                <a:lnTo>
                  <a:pt x="22517" y="151276"/>
                </a:lnTo>
                <a:lnTo>
                  <a:pt x="22517" y="155746"/>
                </a:lnTo>
                <a:lnTo>
                  <a:pt x="18114" y="155145"/>
                </a:lnTo>
                <a:close/>
                <a:moveTo>
                  <a:pt x="14478" y="154745"/>
                </a:moveTo>
                <a:lnTo>
                  <a:pt x="11275" y="154311"/>
                </a:lnTo>
                <a:lnTo>
                  <a:pt x="11275" y="150375"/>
                </a:lnTo>
                <a:lnTo>
                  <a:pt x="14478" y="150642"/>
                </a:lnTo>
                <a:close/>
                <a:moveTo>
                  <a:pt x="14478" y="146873"/>
                </a:moveTo>
                <a:cubicBezTo>
                  <a:pt x="13410" y="146739"/>
                  <a:pt x="12343" y="146606"/>
                  <a:pt x="11275" y="146506"/>
                </a:cubicBezTo>
                <a:lnTo>
                  <a:pt x="11275" y="142536"/>
                </a:lnTo>
                <a:cubicBezTo>
                  <a:pt x="12343" y="142603"/>
                  <a:pt x="13410" y="142670"/>
                  <a:pt x="14478" y="142736"/>
                </a:cubicBezTo>
                <a:close/>
                <a:moveTo>
                  <a:pt x="11275" y="138667"/>
                </a:moveTo>
                <a:lnTo>
                  <a:pt x="11275" y="134731"/>
                </a:lnTo>
                <a:cubicBezTo>
                  <a:pt x="12343" y="134764"/>
                  <a:pt x="13410" y="134797"/>
                  <a:pt x="14478" y="134864"/>
                </a:cubicBezTo>
                <a:lnTo>
                  <a:pt x="14478" y="138967"/>
                </a:lnTo>
                <a:cubicBezTo>
                  <a:pt x="13410" y="138867"/>
                  <a:pt x="12343" y="138767"/>
                  <a:pt x="11275" y="138667"/>
                </a:cubicBezTo>
                <a:close/>
                <a:moveTo>
                  <a:pt x="14478" y="131061"/>
                </a:moveTo>
                <a:cubicBezTo>
                  <a:pt x="13410" y="130995"/>
                  <a:pt x="12343" y="130928"/>
                  <a:pt x="11275" y="130828"/>
                </a:cubicBezTo>
                <a:lnTo>
                  <a:pt x="11275" y="126892"/>
                </a:lnTo>
                <a:cubicBezTo>
                  <a:pt x="12343" y="126925"/>
                  <a:pt x="13410" y="126925"/>
                  <a:pt x="14478" y="126958"/>
                </a:cubicBezTo>
                <a:close/>
                <a:moveTo>
                  <a:pt x="11275" y="123022"/>
                </a:moveTo>
                <a:lnTo>
                  <a:pt x="11275" y="119086"/>
                </a:lnTo>
                <a:cubicBezTo>
                  <a:pt x="12343" y="119053"/>
                  <a:pt x="13410" y="119053"/>
                  <a:pt x="14478" y="119053"/>
                </a:cubicBezTo>
                <a:lnTo>
                  <a:pt x="14478" y="123156"/>
                </a:lnTo>
                <a:cubicBezTo>
                  <a:pt x="13410" y="123122"/>
                  <a:pt x="12343" y="123056"/>
                  <a:pt x="11275" y="123022"/>
                </a:cubicBezTo>
                <a:close/>
                <a:moveTo>
                  <a:pt x="14478" y="115250"/>
                </a:moveTo>
                <a:cubicBezTo>
                  <a:pt x="13410" y="115217"/>
                  <a:pt x="12343" y="115217"/>
                  <a:pt x="11275" y="115183"/>
                </a:cubicBezTo>
                <a:lnTo>
                  <a:pt x="11275" y="111247"/>
                </a:lnTo>
                <a:cubicBezTo>
                  <a:pt x="12343" y="111214"/>
                  <a:pt x="13410" y="111180"/>
                  <a:pt x="14478" y="111147"/>
                </a:cubicBezTo>
                <a:close/>
                <a:moveTo>
                  <a:pt x="11275" y="107378"/>
                </a:moveTo>
                <a:lnTo>
                  <a:pt x="11275" y="103408"/>
                </a:lnTo>
                <a:cubicBezTo>
                  <a:pt x="12343" y="103375"/>
                  <a:pt x="13410" y="103308"/>
                  <a:pt x="14478" y="103241"/>
                </a:cubicBezTo>
                <a:lnTo>
                  <a:pt x="14478" y="107344"/>
                </a:lnTo>
                <a:cubicBezTo>
                  <a:pt x="13410" y="107344"/>
                  <a:pt x="12343" y="107344"/>
                  <a:pt x="11275" y="107378"/>
                </a:cubicBezTo>
                <a:close/>
                <a:moveTo>
                  <a:pt x="14478" y="99439"/>
                </a:moveTo>
                <a:cubicBezTo>
                  <a:pt x="13410" y="99472"/>
                  <a:pt x="12343" y="99505"/>
                  <a:pt x="11275" y="99539"/>
                </a:cubicBezTo>
                <a:lnTo>
                  <a:pt x="11275" y="95603"/>
                </a:lnTo>
                <a:cubicBezTo>
                  <a:pt x="12343" y="95503"/>
                  <a:pt x="13410" y="95436"/>
                  <a:pt x="14478" y="95336"/>
                </a:cubicBezTo>
                <a:close/>
                <a:moveTo>
                  <a:pt x="14478" y="91533"/>
                </a:moveTo>
                <a:cubicBezTo>
                  <a:pt x="13410" y="91600"/>
                  <a:pt x="12343" y="91666"/>
                  <a:pt x="11275" y="91733"/>
                </a:cubicBezTo>
                <a:lnTo>
                  <a:pt x="11275" y="87764"/>
                </a:lnTo>
                <a:cubicBezTo>
                  <a:pt x="12343" y="87664"/>
                  <a:pt x="13410" y="87564"/>
                  <a:pt x="14478" y="87430"/>
                </a:cubicBezTo>
                <a:close/>
                <a:moveTo>
                  <a:pt x="14478" y="83627"/>
                </a:moveTo>
                <a:cubicBezTo>
                  <a:pt x="13410" y="83727"/>
                  <a:pt x="12343" y="83794"/>
                  <a:pt x="11275" y="83894"/>
                </a:cubicBezTo>
                <a:lnTo>
                  <a:pt x="11275" y="79958"/>
                </a:lnTo>
                <a:cubicBezTo>
                  <a:pt x="12343" y="79825"/>
                  <a:pt x="13410" y="79658"/>
                  <a:pt x="14478" y="79524"/>
                </a:cubicBezTo>
                <a:close/>
                <a:moveTo>
                  <a:pt x="14478" y="75755"/>
                </a:moveTo>
                <a:cubicBezTo>
                  <a:pt x="13410" y="75855"/>
                  <a:pt x="12343" y="75955"/>
                  <a:pt x="11275" y="76055"/>
                </a:cubicBezTo>
                <a:lnTo>
                  <a:pt x="11275" y="72119"/>
                </a:lnTo>
                <a:cubicBezTo>
                  <a:pt x="12343" y="71952"/>
                  <a:pt x="13410" y="71786"/>
                  <a:pt x="14478" y="71619"/>
                </a:cubicBezTo>
                <a:close/>
                <a:moveTo>
                  <a:pt x="14478" y="67849"/>
                </a:moveTo>
                <a:cubicBezTo>
                  <a:pt x="13410" y="67983"/>
                  <a:pt x="12343" y="68116"/>
                  <a:pt x="11275" y="68250"/>
                </a:cubicBezTo>
                <a:lnTo>
                  <a:pt x="11275" y="64280"/>
                </a:lnTo>
                <a:cubicBezTo>
                  <a:pt x="12343" y="64113"/>
                  <a:pt x="13410" y="63913"/>
                  <a:pt x="14478" y="63746"/>
                </a:cubicBezTo>
                <a:close/>
                <a:moveTo>
                  <a:pt x="14478" y="59944"/>
                </a:moveTo>
                <a:cubicBezTo>
                  <a:pt x="13410" y="60111"/>
                  <a:pt x="12343" y="60244"/>
                  <a:pt x="11275" y="60411"/>
                </a:cubicBezTo>
                <a:lnTo>
                  <a:pt x="11275" y="56475"/>
                </a:lnTo>
                <a:cubicBezTo>
                  <a:pt x="12343" y="56274"/>
                  <a:pt x="13410" y="56041"/>
                  <a:pt x="14478" y="55841"/>
                </a:cubicBezTo>
                <a:close/>
                <a:moveTo>
                  <a:pt x="14478" y="52038"/>
                </a:moveTo>
                <a:cubicBezTo>
                  <a:pt x="13410" y="52205"/>
                  <a:pt x="12343" y="52405"/>
                  <a:pt x="11275" y="52572"/>
                </a:cubicBezTo>
                <a:lnTo>
                  <a:pt x="11275" y="48636"/>
                </a:lnTo>
                <a:cubicBezTo>
                  <a:pt x="12343" y="48402"/>
                  <a:pt x="13410" y="48169"/>
                  <a:pt x="14478" y="47935"/>
                </a:cubicBezTo>
                <a:close/>
                <a:moveTo>
                  <a:pt x="14478" y="44132"/>
                </a:moveTo>
                <a:cubicBezTo>
                  <a:pt x="13410" y="44333"/>
                  <a:pt x="12343" y="44566"/>
                  <a:pt x="11275" y="44766"/>
                </a:cubicBezTo>
                <a:lnTo>
                  <a:pt x="11275" y="40830"/>
                </a:lnTo>
                <a:cubicBezTo>
                  <a:pt x="12343" y="40563"/>
                  <a:pt x="13410" y="40296"/>
                  <a:pt x="14478" y="40029"/>
                </a:cubicBezTo>
                <a:close/>
                <a:moveTo>
                  <a:pt x="11275" y="36927"/>
                </a:moveTo>
                <a:lnTo>
                  <a:pt x="11275" y="32991"/>
                </a:lnTo>
                <a:cubicBezTo>
                  <a:pt x="12343" y="32691"/>
                  <a:pt x="13410" y="32424"/>
                  <a:pt x="14478" y="32124"/>
                </a:cubicBezTo>
                <a:lnTo>
                  <a:pt x="14478" y="36227"/>
                </a:lnTo>
                <a:cubicBezTo>
                  <a:pt x="13410" y="36460"/>
                  <a:pt x="12343" y="36694"/>
                  <a:pt x="11275" y="36927"/>
                </a:cubicBezTo>
                <a:close/>
                <a:moveTo>
                  <a:pt x="14478" y="28321"/>
                </a:moveTo>
                <a:cubicBezTo>
                  <a:pt x="13410" y="28588"/>
                  <a:pt x="12343" y="28855"/>
                  <a:pt x="11275" y="29122"/>
                </a:cubicBezTo>
                <a:lnTo>
                  <a:pt x="11275" y="25186"/>
                </a:lnTo>
                <a:cubicBezTo>
                  <a:pt x="12343" y="24852"/>
                  <a:pt x="13410" y="24552"/>
                  <a:pt x="14478" y="24218"/>
                </a:cubicBezTo>
                <a:close/>
                <a:moveTo>
                  <a:pt x="11275" y="17347"/>
                </a:moveTo>
                <a:lnTo>
                  <a:pt x="14478" y="16313"/>
                </a:lnTo>
                <a:lnTo>
                  <a:pt x="14478" y="20415"/>
                </a:lnTo>
                <a:lnTo>
                  <a:pt x="11275" y="21283"/>
                </a:lnTo>
                <a:close/>
                <a:moveTo>
                  <a:pt x="8340" y="154044"/>
                </a:moveTo>
                <a:lnTo>
                  <a:pt x="5571" y="153644"/>
                </a:lnTo>
                <a:lnTo>
                  <a:pt x="5571" y="149942"/>
                </a:lnTo>
                <a:lnTo>
                  <a:pt x="8340" y="150175"/>
                </a:lnTo>
                <a:close/>
                <a:moveTo>
                  <a:pt x="8340" y="146272"/>
                </a:moveTo>
                <a:cubicBezTo>
                  <a:pt x="7406" y="146172"/>
                  <a:pt x="6472" y="146072"/>
                  <a:pt x="5571" y="145972"/>
                </a:cubicBezTo>
                <a:lnTo>
                  <a:pt x="5571" y="142269"/>
                </a:lnTo>
                <a:cubicBezTo>
                  <a:pt x="6472" y="142303"/>
                  <a:pt x="7406" y="142369"/>
                  <a:pt x="8340" y="142436"/>
                </a:cubicBezTo>
                <a:close/>
                <a:moveTo>
                  <a:pt x="8307" y="138533"/>
                </a:moveTo>
                <a:cubicBezTo>
                  <a:pt x="7406" y="138433"/>
                  <a:pt x="6472" y="138367"/>
                  <a:pt x="5538" y="138266"/>
                </a:cubicBezTo>
                <a:lnTo>
                  <a:pt x="5538" y="134564"/>
                </a:lnTo>
                <a:cubicBezTo>
                  <a:pt x="6472" y="134597"/>
                  <a:pt x="7406" y="134631"/>
                  <a:pt x="8307" y="134664"/>
                </a:cubicBezTo>
                <a:close/>
                <a:moveTo>
                  <a:pt x="8307" y="130761"/>
                </a:moveTo>
                <a:cubicBezTo>
                  <a:pt x="7373" y="130694"/>
                  <a:pt x="6439" y="130628"/>
                  <a:pt x="5538" y="130561"/>
                </a:cubicBezTo>
                <a:lnTo>
                  <a:pt x="5538" y="126858"/>
                </a:lnTo>
                <a:cubicBezTo>
                  <a:pt x="6439" y="126892"/>
                  <a:pt x="7373" y="126892"/>
                  <a:pt x="8307" y="126925"/>
                </a:cubicBezTo>
                <a:close/>
                <a:moveTo>
                  <a:pt x="8273" y="122989"/>
                </a:moveTo>
                <a:cubicBezTo>
                  <a:pt x="7339" y="122956"/>
                  <a:pt x="6439" y="122922"/>
                  <a:pt x="5505" y="122889"/>
                </a:cubicBezTo>
                <a:lnTo>
                  <a:pt x="5505" y="119186"/>
                </a:lnTo>
                <a:cubicBezTo>
                  <a:pt x="6439" y="119186"/>
                  <a:pt x="7339" y="119153"/>
                  <a:pt x="8273" y="119153"/>
                </a:cubicBezTo>
                <a:close/>
                <a:moveTo>
                  <a:pt x="8240" y="115250"/>
                </a:moveTo>
                <a:cubicBezTo>
                  <a:pt x="7339" y="115217"/>
                  <a:pt x="6405" y="115217"/>
                  <a:pt x="5471" y="115183"/>
                </a:cubicBezTo>
                <a:lnTo>
                  <a:pt x="5471" y="111481"/>
                </a:lnTo>
                <a:cubicBezTo>
                  <a:pt x="6405" y="111481"/>
                  <a:pt x="7339" y="111447"/>
                  <a:pt x="8240" y="111414"/>
                </a:cubicBezTo>
                <a:close/>
                <a:moveTo>
                  <a:pt x="8240" y="107478"/>
                </a:moveTo>
                <a:cubicBezTo>
                  <a:pt x="7306" y="107511"/>
                  <a:pt x="6372" y="107511"/>
                  <a:pt x="5471" y="107511"/>
                </a:cubicBezTo>
                <a:lnTo>
                  <a:pt x="5471" y="103808"/>
                </a:lnTo>
                <a:cubicBezTo>
                  <a:pt x="6372" y="103742"/>
                  <a:pt x="7306" y="103708"/>
                  <a:pt x="8240" y="103642"/>
                </a:cubicBezTo>
                <a:close/>
                <a:moveTo>
                  <a:pt x="8206" y="99739"/>
                </a:moveTo>
                <a:cubicBezTo>
                  <a:pt x="7272" y="99772"/>
                  <a:pt x="6372" y="99772"/>
                  <a:pt x="5438" y="99806"/>
                </a:cubicBezTo>
                <a:lnTo>
                  <a:pt x="5438" y="96103"/>
                </a:lnTo>
                <a:cubicBezTo>
                  <a:pt x="6372" y="96036"/>
                  <a:pt x="7272" y="95970"/>
                  <a:pt x="8206" y="95903"/>
                </a:cubicBezTo>
                <a:close/>
                <a:moveTo>
                  <a:pt x="8173" y="91967"/>
                </a:moveTo>
                <a:cubicBezTo>
                  <a:pt x="7272" y="92033"/>
                  <a:pt x="6338" y="92067"/>
                  <a:pt x="5404" y="92133"/>
                </a:cubicBezTo>
                <a:lnTo>
                  <a:pt x="5404" y="88431"/>
                </a:lnTo>
                <a:cubicBezTo>
                  <a:pt x="6338" y="88331"/>
                  <a:pt x="7272" y="88231"/>
                  <a:pt x="8173" y="88131"/>
                </a:cubicBezTo>
                <a:close/>
                <a:moveTo>
                  <a:pt x="8173" y="84228"/>
                </a:moveTo>
                <a:cubicBezTo>
                  <a:pt x="7239" y="84295"/>
                  <a:pt x="6305" y="84361"/>
                  <a:pt x="5404" y="84428"/>
                </a:cubicBezTo>
                <a:lnTo>
                  <a:pt x="5404" y="80725"/>
                </a:lnTo>
                <a:cubicBezTo>
                  <a:pt x="6305" y="80625"/>
                  <a:pt x="7239" y="80492"/>
                  <a:pt x="8173" y="80392"/>
                </a:cubicBezTo>
                <a:close/>
                <a:moveTo>
                  <a:pt x="8140" y="76456"/>
                </a:moveTo>
                <a:cubicBezTo>
                  <a:pt x="7206" y="76556"/>
                  <a:pt x="6305" y="76656"/>
                  <a:pt x="5371" y="76756"/>
                </a:cubicBezTo>
                <a:lnTo>
                  <a:pt x="5371" y="73053"/>
                </a:lnTo>
                <a:cubicBezTo>
                  <a:pt x="6305" y="72920"/>
                  <a:pt x="7206" y="72753"/>
                  <a:pt x="8140" y="72620"/>
                </a:cubicBezTo>
                <a:close/>
                <a:moveTo>
                  <a:pt x="8140" y="68717"/>
                </a:moveTo>
                <a:cubicBezTo>
                  <a:pt x="7206" y="68817"/>
                  <a:pt x="6272" y="68950"/>
                  <a:pt x="5371" y="69050"/>
                </a:cubicBezTo>
                <a:lnTo>
                  <a:pt x="5371" y="65348"/>
                </a:lnTo>
                <a:cubicBezTo>
                  <a:pt x="6272" y="65181"/>
                  <a:pt x="7206" y="65014"/>
                  <a:pt x="8140" y="64847"/>
                </a:cubicBezTo>
                <a:close/>
                <a:moveTo>
                  <a:pt x="8106" y="60944"/>
                </a:moveTo>
                <a:cubicBezTo>
                  <a:pt x="7172" y="61078"/>
                  <a:pt x="6272" y="61211"/>
                  <a:pt x="5338" y="61378"/>
                </a:cubicBezTo>
                <a:lnTo>
                  <a:pt x="5338" y="57675"/>
                </a:lnTo>
                <a:cubicBezTo>
                  <a:pt x="6272" y="57475"/>
                  <a:pt x="7172" y="57275"/>
                  <a:pt x="8106" y="57108"/>
                </a:cubicBezTo>
                <a:close/>
                <a:moveTo>
                  <a:pt x="8073" y="53206"/>
                </a:moveTo>
                <a:cubicBezTo>
                  <a:pt x="7172" y="53339"/>
                  <a:pt x="6238" y="53506"/>
                  <a:pt x="5304" y="53673"/>
                </a:cubicBezTo>
                <a:lnTo>
                  <a:pt x="5304" y="49970"/>
                </a:lnTo>
                <a:cubicBezTo>
                  <a:pt x="6238" y="49770"/>
                  <a:pt x="7172" y="49570"/>
                  <a:pt x="8073" y="49370"/>
                </a:cubicBezTo>
                <a:close/>
                <a:moveTo>
                  <a:pt x="8073" y="45433"/>
                </a:moveTo>
                <a:cubicBezTo>
                  <a:pt x="7139" y="45634"/>
                  <a:pt x="6205" y="45800"/>
                  <a:pt x="5304" y="46000"/>
                </a:cubicBezTo>
                <a:lnTo>
                  <a:pt x="5304" y="42264"/>
                </a:lnTo>
                <a:cubicBezTo>
                  <a:pt x="6205" y="42064"/>
                  <a:pt x="7139" y="41831"/>
                  <a:pt x="8073" y="41597"/>
                </a:cubicBezTo>
                <a:close/>
                <a:moveTo>
                  <a:pt x="8040" y="37694"/>
                </a:moveTo>
                <a:cubicBezTo>
                  <a:pt x="7106" y="37895"/>
                  <a:pt x="6205" y="38095"/>
                  <a:pt x="5271" y="38295"/>
                </a:cubicBezTo>
                <a:lnTo>
                  <a:pt x="5271" y="34592"/>
                </a:lnTo>
                <a:cubicBezTo>
                  <a:pt x="6205" y="34359"/>
                  <a:pt x="7106" y="34092"/>
                  <a:pt x="8040" y="33825"/>
                </a:cubicBezTo>
                <a:close/>
                <a:moveTo>
                  <a:pt x="8006" y="29922"/>
                </a:moveTo>
                <a:cubicBezTo>
                  <a:pt x="7106" y="30156"/>
                  <a:pt x="6172" y="30389"/>
                  <a:pt x="5238" y="30589"/>
                </a:cubicBezTo>
                <a:lnTo>
                  <a:pt x="5238" y="26887"/>
                </a:lnTo>
                <a:cubicBezTo>
                  <a:pt x="6172" y="26620"/>
                  <a:pt x="7106" y="26353"/>
                  <a:pt x="8006" y="26086"/>
                </a:cubicBezTo>
                <a:close/>
                <a:moveTo>
                  <a:pt x="5238" y="19215"/>
                </a:moveTo>
                <a:lnTo>
                  <a:pt x="8006" y="18314"/>
                </a:lnTo>
                <a:lnTo>
                  <a:pt x="8006" y="22150"/>
                </a:lnTo>
                <a:lnTo>
                  <a:pt x="5238" y="2291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25"/>
          <p:cNvSpPr/>
          <p:nvPr/>
        </p:nvSpPr>
        <p:spPr>
          <a:xfrm>
            <a:off x="5955855" y="2858413"/>
            <a:ext cx="204632" cy="1574753"/>
          </a:xfrm>
          <a:custGeom>
            <a:avLst/>
            <a:gdLst/>
            <a:ahLst/>
            <a:cxnLst/>
            <a:rect l="l" t="t" r="r" b="b"/>
            <a:pathLst>
              <a:path w="15479" h="119119" extrusionOk="0">
                <a:moveTo>
                  <a:pt x="1" y="5070"/>
                </a:moveTo>
                <a:lnTo>
                  <a:pt x="1" y="115383"/>
                </a:lnTo>
                <a:lnTo>
                  <a:pt x="15478" y="119119"/>
                </a:lnTo>
                <a:lnTo>
                  <a:pt x="15478" y="0"/>
                </a:lnTo>
                <a:close/>
                <a:moveTo>
                  <a:pt x="2002" y="107744"/>
                </a:moveTo>
                <a:lnTo>
                  <a:pt x="13344" y="110246"/>
                </a:lnTo>
                <a:lnTo>
                  <a:pt x="13344" y="113314"/>
                </a:lnTo>
                <a:lnTo>
                  <a:pt x="2002" y="110246"/>
                </a:lnTo>
                <a:close/>
                <a:moveTo>
                  <a:pt x="2002" y="100272"/>
                </a:moveTo>
                <a:cubicBezTo>
                  <a:pt x="5771" y="100939"/>
                  <a:pt x="9541" y="101639"/>
                  <a:pt x="13344" y="102307"/>
                </a:cubicBezTo>
                <a:lnTo>
                  <a:pt x="13344" y="105375"/>
                </a:lnTo>
                <a:lnTo>
                  <a:pt x="2002" y="102807"/>
                </a:lnTo>
                <a:close/>
                <a:moveTo>
                  <a:pt x="2002" y="92800"/>
                </a:moveTo>
                <a:cubicBezTo>
                  <a:pt x="5771" y="93333"/>
                  <a:pt x="9541" y="93834"/>
                  <a:pt x="13344" y="94368"/>
                </a:cubicBezTo>
                <a:lnTo>
                  <a:pt x="13344" y="97436"/>
                </a:lnTo>
                <a:lnTo>
                  <a:pt x="2002" y="95335"/>
                </a:lnTo>
                <a:close/>
                <a:moveTo>
                  <a:pt x="2002" y="85328"/>
                </a:moveTo>
                <a:cubicBezTo>
                  <a:pt x="5771" y="85695"/>
                  <a:pt x="9541" y="86062"/>
                  <a:pt x="13344" y="86429"/>
                </a:cubicBezTo>
                <a:lnTo>
                  <a:pt x="13344" y="89497"/>
                </a:lnTo>
                <a:cubicBezTo>
                  <a:pt x="9541" y="88964"/>
                  <a:pt x="5771" y="88430"/>
                  <a:pt x="2002" y="87896"/>
                </a:cubicBezTo>
                <a:close/>
                <a:moveTo>
                  <a:pt x="2002" y="77856"/>
                </a:moveTo>
                <a:cubicBezTo>
                  <a:pt x="5771" y="78056"/>
                  <a:pt x="9541" y="78256"/>
                  <a:pt x="13344" y="78490"/>
                </a:cubicBezTo>
                <a:lnTo>
                  <a:pt x="13344" y="81558"/>
                </a:lnTo>
                <a:cubicBezTo>
                  <a:pt x="9541" y="81191"/>
                  <a:pt x="5771" y="80825"/>
                  <a:pt x="2002" y="80458"/>
                </a:cubicBezTo>
                <a:close/>
                <a:moveTo>
                  <a:pt x="2002" y="70384"/>
                </a:moveTo>
                <a:cubicBezTo>
                  <a:pt x="5771" y="70417"/>
                  <a:pt x="9541" y="70484"/>
                  <a:pt x="13344" y="70551"/>
                </a:cubicBezTo>
                <a:lnTo>
                  <a:pt x="13344" y="73619"/>
                </a:lnTo>
                <a:cubicBezTo>
                  <a:pt x="9541" y="73419"/>
                  <a:pt x="5771" y="73219"/>
                  <a:pt x="2002" y="72986"/>
                </a:cubicBezTo>
                <a:close/>
                <a:moveTo>
                  <a:pt x="2002" y="62912"/>
                </a:moveTo>
                <a:cubicBezTo>
                  <a:pt x="5771" y="62812"/>
                  <a:pt x="9541" y="62712"/>
                  <a:pt x="13344" y="62612"/>
                </a:cubicBezTo>
                <a:lnTo>
                  <a:pt x="13344" y="65680"/>
                </a:lnTo>
                <a:cubicBezTo>
                  <a:pt x="9541" y="65647"/>
                  <a:pt x="5771" y="65580"/>
                  <a:pt x="2002" y="65547"/>
                </a:cubicBezTo>
                <a:close/>
                <a:moveTo>
                  <a:pt x="2002" y="55406"/>
                </a:moveTo>
                <a:lnTo>
                  <a:pt x="13344" y="54672"/>
                </a:lnTo>
                <a:lnTo>
                  <a:pt x="13344" y="57741"/>
                </a:lnTo>
                <a:cubicBezTo>
                  <a:pt x="9541" y="57875"/>
                  <a:pt x="5771" y="57975"/>
                  <a:pt x="2002" y="58108"/>
                </a:cubicBezTo>
                <a:close/>
                <a:moveTo>
                  <a:pt x="2002" y="47934"/>
                </a:moveTo>
                <a:lnTo>
                  <a:pt x="13344" y="46733"/>
                </a:lnTo>
                <a:lnTo>
                  <a:pt x="13344" y="49802"/>
                </a:lnTo>
                <a:cubicBezTo>
                  <a:pt x="9541" y="50103"/>
                  <a:pt x="5771" y="50369"/>
                  <a:pt x="2002" y="50636"/>
                </a:cubicBezTo>
                <a:close/>
                <a:moveTo>
                  <a:pt x="2002" y="40462"/>
                </a:moveTo>
                <a:lnTo>
                  <a:pt x="13344" y="38794"/>
                </a:lnTo>
                <a:lnTo>
                  <a:pt x="13344" y="41863"/>
                </a:lnTo>
                <a:cubicBezTo>
                  <a:pt x="9541" y="42330"/>
                  <a:pt x="5771" y="42764"/>
                  <a:pt x="2002" y="43198"/>
                </a:cubicBezTo>
                <a:close/>
                <a:moveTo>
                  <a:pt x="2002" y="32990"/>
                </a:moveTo>
                <a:cubicBezTo>
                  <a:pt x="5771" y="32290"/>
                  <a:pt x="9541" y="31556"/>
                  <a:pt x="13344" y="30855"/>
                </a:cubicBezTo>
                <a:lnTo>
                  <a:pt x="13344" y="33924"/>
                </a:lnTo>
                <a:lnTo>
                  <a:pt x="2002" y="35759"/>
                </a:lnTo>
                <a:close/>
                <a:moveTo>
                  <a:pt x="2002" y="25518"/>
                </a:moveTo>
                <a:cubicBezTo>
                  <a:pt x="5771" y="24651"/>
                  <a:pt x="9541" y="23784"/>
                  <a:pt x="13344" y="22916"/>
                </a:cubicBezTo>
                <a:lnTo>
                  <a:pt x="13344" y="25985"/>
                </a:lnTo>
                <a:lnTo>
                  <a:pt x="2002" y="28287"/>
                </a:lnTo>
                <a:close/>
                <a:moveTo>
                  <a:pt x="2002" y="18046"/>
                </a:moveTo>
                <a:cubicBezTo>
                  <a:pt x="5771" y="17012"/>
                  <a:pt x="9541" y="15978"/>
                  <a:pt x="13344" y="14977"/>
                </a:cubicBezTo>
                <a:lnTo>
                  <a:pt x="13344" y="18046"/>
                </a:lnTo>
                <a:lnTo>
                  <a:pt x="2002" y="20848"/>
                </a:lnTo>
                <a:close/>
                <a:moveTo>
                  <a:pt x="2002" y="10574"/>
                </a:moveTo>
                <a:lnTo>
                  <a:pt x="13344" y="7038"/>
                </a:lnTo>
                <a:lnTo>
                  <a:pt x="13344" y="10141"/>
                </a:lnTo>
                <a:lnTo>
                  <a:pt x="2002" y="1341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6177223" y="2860608"/>
            <a:ext cx="392938" cy="1571673"/>
          </a:xfrm>
          <a:custGeom>
            <a:avLst/>
            <a:gdLst/>
            <a:ahLst/>
            <a:cxnLst/>
            <a:rect l="l" t="t" r="r" b="b"/>
            <a:pathLst>
              <a:path w="29723" h="118886" extrusionOk="0">
                <a:moveTo>
                  <a:pt x="29722" y="10208"/>
                </a:moveTo>
                <a:lnTo>
                  <a:pt x="1" y="1"/>
                </a:lnTo>
                <a:lnTo>
                  <a:pt x="1" y="118886"/>
                </a:lnTo>
                <a:lnTo>
                  <a:pt x="29722" y="114349"/>
                </a:lnTo>
                <a:lnTo>
                  <a:pt x="29722" y="10208"/>
                </a:lnTo>
                <a:close/>
                <a:moveTo>
                  <a:pt x="5138" y="109379"/>
                </a:moveTo>
                <a:lnTo>
                  <a:pt x="10108" y="108945"/>
                </a:lnTo>
                <a:lnTo>
                  <a:pt x="10108" y="112248"/>
                </a:lnTo>
                <a:lnTo>
                  <a:pt x="5138" y="112948"/>
                </a:lnTo>
                <a:close/>
                <a:moveTo>
                  <a:pt x="5138" y="103375"/>
                </a:moveTo>
                <a:cubicBezTo>
                  <a:pt x="6806" y="103275"/>
                  <a:pt x="8440" y="103141"/>
                  <a:pt x="10108" y="103041"/>
                </a:cubicBezTo>
                <a:lnTo>
                  <a:pt x="10108" y="106377"/>
                </a:lnTo>
                <a:cubicBezTo>
                  <a:pt x="8440" y="106544"/>
                  <a:pt x="6806" y="106744"/>
                  <a:pt x="5138" y="106944"/>
                </a:cubicBezTo>
                <a:close/>
                <a:moveTo>
                  <a:pt x="5138" y="97371"/>
                </a:moveTo>
                <a:cubicBezTo>
                  <a:pt x="6806" y="97270"/>
                  <a:pt x="8440" y="97237"/>
                  <a:pt x="10108" y="97170"/>
                </a:cubicBezTo>
                <a:lnTo>
                  <a:pt x="10108" y="100473"/>
                </a:lnTo>
                <a:cubicBezTo>
                  <a:pt x="8440" y="100640"/>
                  <a:pt x="6806" y="100773"/>
                  <a:pt x="5138" y="100940"/>
                </a:cubicBezTo>
                <a:close/>
                <a:moveTo>
                  <a:pt x="5138" y="91366"/>
                </a:moveTo>
                <a:cubicBezTo>
                  <a:pt x="6806" y="91333"/>
                  <a:pt x="8440" y="91299"/>
                  <a:pt x="10108" y="91266"/>
                </a:cubicBezTo>
                <a:lnTo>
                  <a:pt x="10108" y="94602"/>
                </a:lnTo>
                <a:cubicBezTo>
                  <a:pt x="8440" y="94702"/>
                  <a:pt x="6806" y="94802"/>
                  <a:pt x="5138" y="94902"/>
                </a:cubicBezTo>
                <a:close/>
                <a:moveTo>
                  <a:pt x="5138" y="85329"/>
                </a:moveTo>
                <a:cubicBezTo>
                  <a:pt x="6806" y="85362"/>
                  <a:pt x="8440" y="85362"/>
                  <a:pt x="10108" y="85395"/>
                </a:cubicBezTo>
                <a:lnTo>
                  <a:pt x="10108" y="88698"/>
                </a:lnTo>
                <a:cubicBezTo>
                  <a:pt x="8440" y="88764"/>
                  <a:pt x="6806" y="88831"/>
                  <a:pt x="5138" y="88898"/>
                </a:cubicBezTo>
                <a:close/>
                <a:moveTo>
                  <a:pt x="5138" y="79324"/>
                </a:moveTo>
                <a:cubicBezTo>
                  <a:pt x="6806" y="79391"/>
                  <a:pt x="8440" y="79458"/>
                  <a:pt x="10108" y="79491"/>
                </a:cubicBezTo>
                <a:lnTo>
                  <a:pt x="10108" y="82827"/>
                </a:lnTo>
                <a:cubicBezTo>
                  <a:pt x="8440" y="82860"/>
                  <a:pt x="6806" y="82893"/>
                  <a:pt x="5138" y="82893"/>
                </a:cubicBezTo>
                <a:close/>
                <a:moveTo>
                  <a:pt x="5138" y="73320"/>
                </a:moveTo>
                <a:cubicBezTo>
                  <a:pt x="6806" y="73420"/>
                  <a:pt x="8440" y="73520"/>
                  <a:pt x="10108" y="73620"/>
                </a:cubicBezTo>
                <a:lnTo>
                  <a:pt x="10108" y="76923"/>
                </a:lnTo>
                <a:cubicBezTo>
                  <a:pt x="8440" y="76923"/>
                  <a:pt x="6806" y="76923"/>
                  <a:pt x="5138" y="76889"/>
                </a:cubicBezTo>
                <a:close/>
                <a:moveTo>
                  <a:pt x="5138" y="67316"/>
                </a:moveTo>
                <a:cubicBezTo>
                  <a:pt x="6806" y="67449"/>
                  <a:pt x="8440" y="67583"/>
                  <a:pt x="10108" y="67716"/>
                </a:cubicBezTo>
                <a:lnTo>
                  <a:pt x="10108" y="71052"/>
                </a:lnTo>
                <a:cubicBezTo>
                  <a:pt x="8440" y="70985"/>
                  <a:pt x="6806" y="70952"/>
                  <a:pt x="5138" y="70885"/>
                </a:cubicBezTo>
                <a:close/>
                <a:moveTo>
                  <a:pt x="5138" y="61311"/>
                </a:moveTo>
                <a:cubicBezTo>
                  <a:pt x="6806" y="61478"/>
                  <a:pt x="8440" y="61678"/>
                  <a:pt x="10108" y="61845"/>
                </a:cubicBezTo>
                <a:lnTo>
                  <a:pt x="10108" y="65147"/>
                </a:lnTo>
                <a:cubicBezTo>
                  <a:pt x="8440" y="65081"/>
                  <a:pt x="6806" y="64981"/>
                  <a:pt x="5138" y="64881"/>
                </a:cubicBezTo>
                <a:close/>
                <a:moveTo>
                  <a:pt x="5138" y="55307"/>
                </a:moveTo>
                <a:cubicBezTo>
                  <a:pt x="6806" y="55541"/>
                  <a:pt x="8440" y="55741"/>
                  <a:pt x="10108" y="55941"/>
                </a:cubicBezTo>
                <a:lnTo>
                  <a:pt x="10108" y="59277"/>
                </a:lnTo>
                <a:cubicBezTo>
                  <a:pt x="8440" y="59143"/>
                  <a:pt x="6806" y="59010"/>
                  <a:pt x="5138" y="58876"/>
                </a:cubicBezTo>
                <a:close/>
                <a:moveTo>
                  <a:pt x="5138" y="49303"/>
                </a:moveTo>
                <a:cubicBezTo>
                  <a:pt x="6806" y="49536"/>
                  <a:pt x="8474" y="49803"/>
                  <a:pt x="10108" y="50070"/>
                </a:cubicBezTo>
                <a:lnTo>
                  <a:pt x="10108" y="53372"/>
                </a:lnTo>
                <a:cubicBezTo>
                  <a:pt x="8474" y="53206"/>
                  <a:pt x="6806" y="53039"/>
                  <a:pt x="5138" y="52872"/>
                </a:cubicBezTo>
                <a:close/>
                <a:moveTo>
                  <a:pt x="5138" y="40863"/>
                </a:moveTo>
                <a:lnTo>
                  <a:pt x="5138" y="37294"/>
                </a:lnTo>
                <a:cubicBezTo>
                  <a:pt x="6806" y="37628"/>
                  <a:pt x="8440" y="37961"/>
                  <a:pt x="10108" y="38295"/>
                </a:cubicBezTo>
                <a:lnTo>
                  <a:pt x="10108" y="41597"/>
                </a:lnTo>
                <a:cubicBezTo>
                  <a:pt x="8440" y="41364"/>
                  <a:pt x="6806" y="41097"/>
                  <a:pt x="5138" y="40863"/>
                </a:cubicBezTo>
                <a:close/>
                <a:moveTo>
                  <a:pt x="5138" y="43298"/>
                </a:moveTo>
                <a:cubicBezTo>
                  <a:pt x="6806" y="43599"/>
                  <a:pt x="8474" y="43866"/>
                  <a:pt x="10108" y="44166"/>
                </a:cubicBezTo>
                <a:lnTo>
                  <a:pt x="10108" y="47501"/>
                </a:lnTo>
                <a:cubicBezTo>
                  <a:pt x="8474" y="47301"/>
                  <a:pt x="6806" y="47068"/>
                  <a:pt x="5138" y="46868"/>
                </a:cubicBezTo>
                <a:close/>
                <a:moveTo>
                  <a:pt x="5138" y="31290"/>
                </a:moveTo>
                <a:cubicBezTo>
                  <a:pt x="6806" y="31657"/>
                  <a:pt x="8474" y="32024"/>
                  <a:pt x="10108" y="32391"/>
                </a:cubicBezTo>
                <a:lnTo>
                  <a:pt x="10108" y="35726"/>
                </a:lnTo>
                <a:cubicBezTo>
                  <a:pt x="8474" y="35426"/>
                  <a:pt x="6806" y="35159"/>
                  <a:pt x="5138" y="34859"/>
                </a:cubicBezTo>
                <a:close/>
                <a:moveTo>
                  <a:pt x="5138" y="25286"/>
                </a:moveTo>
                <a:cubicBezTo>
                  <a:pt x="6806" y="25686"/>
                  <a:pt x="8440" y="26086"/>
                  <a:pt x="10108" y="26520"/>
                </a:cubicBezTo>
                <a:lnTo>
                  <a:pt x="10108" y="29822"/>
                </a:lnTo>
                <a:cubicBezTo>
                  <a:pt x="8474" y="29522"/>
                  <a:pt x="6806" y="29188"/>
                  <a:pt x="5138" y="28855"/>
                </a:cubicBezTo>
                <a:close/>
                <a:moveTo>
                  <a:pt x="5138" y="19281"/>
                </a:moveTo>
                <a:cubicBezTo>
                  <a:pt x="6806" y="19715"/>
                  <a:pt x="8474" y="20182"/>
                  <a:pt x="10108" y="20616"/>
                </a:cubicBezTo>
                <a:lnTo>
                  <a:pt x="10108" y="23951"/>
                </a:lnTo>
                <a:cubicBezTo>
                  <a:pt x="8474" y="23584"/>
                  <a:pt x="6806" y="23217"/>
                  <a:pt x="5138" y="22850"/>
                </a:cubicBezTo>
                <a:close/>
                <a:moveTo>
                  <a:pt x="5138" y="13277"/>
                </a:moveTo>
                <a:cubicBezTo>
                  <a:pt x="6806" y="13744"/>
                  <a:pt x="8474" y="14244"/>
                  <a:pt x="10108" y="14745"/>
                </a:cubicBezTo>
                <a:lnTo>
                  <a:pt x="10108" y="18047"/>
                </a:lnTo>
                <a:cubicBezTo>
                  <a:pt x="8474" y="17647"/>
                  <a:pt x="6806" y="17246"/>
                  <a:pt x="5138" y="16846"/>
                </a:cubicBezTo>
                <a:close/>
                <a:moveTo>
                  <a:pt x="10108" y="12176"/>
                </a:moveTo>
                <a:lnTo>
                  <a:pt x="5138" y="10842"/>
                </a:lnTo>
                <a:lnTo>
                  <a:pt x="5138" y="7273"/>
                </a:lnTo>
                <a:lnTo>
                  <a:pt x="10108" y="8840"/>
                </a:lnTo>
                <a:close/>
                <a:moveTo>
                  <a:pt x="16546" y="13877"/>
                </a:moveTo>
                <a:lnTo>
                  <a:pt x="13377" y="13010"/>
                </a:lnTo>
                <a:lnTo>
                  <a:pt x="13377" y="9808"/>
                </a:lnTo>
                <a:lnTo>
                  <a:pt x="16546" y="10842"/>
                </a:lnTo>
                <a:close/>
                <a:moveTo>
                  <a:pt x="16579" y="19615"/>
                </a:moveTo>
                <a:cubicBezTo>
                  <a:pt x="15512" y="19348"/>
                  <a:pt x="14478" y="19081"/>
                  <a:pt x="13411" y="18814"/>
                </a:cubicBezTo>
                <a:lnTo>
                  <a:pt x="13411" y="15612"/>
                </a:lnTo>
                <a:cubicBezTo>
                  <a:pt x="14445" y="15946"/>
                  <a:pt x="15512" y="16246"/>
                  <a:pt x="16579" y="16579"/>
                </a:cubicBezTo>
                <a:close/>
                <a:moveTo>
                  <a:pt x="16579" y="25352"/>
                </a:moveTo>
                <a:cubicBezTo>
                  <a:pt x="15512" y="25119"/>
                  <a:pt x="14478" y="24852"/>
                  <a:pt x="13411" y="24618"/>
                </a:cubicBezTo>
                <a:lnTo>
                  <a:pt x="13411" y="21449"/>
                </a:lnTo>
                <a:cubicBezTo>
                  <a:pt x="14478" y="21716"/>
                  <a:pt x="15512" y="22017"/>
                  <a:pt x="16579" y="22283"/>
                </a:cubicBezTo>
                <a:close/>
                <a:moveTo>
                  <a:pt x="16579" y="31056"/>
                </a:moveTo>
                <a:cubicBezTo>
                  <a:pt x="15545" y="30856"/>
                  <a:pt x="14478" y="30656"/>
                  <a:pt x="13411" y="30423"/>
                </a:cubicBezTo>
                <a:lnTo>
                  <a:pt x="13411" y="27254"/>
                </a:lnTo>
                <a:cubicBezTo>
                  <a:pt x="14478" y="27487"/>
                  <a:pt x="15545" y="27754"/>
                  <a:pt x="16579" y="28021"/>
                </a:cubicBezTo>
                <a:close/>
                <a:moveTo>
                  <a:pt x="16613" y="36794"/>
                </a:moveTo>
                <a:cubicBezTo>
                  <a:pt x="15545" y="36594"/>
                  <a:pt x="14478" y="36427"/>
                  <a:pt x="13444" y="36260"/>
                </a:cubicBezTo>
                <a:lnTo>
                  <a:pt x="13444" y="33058"/>
                </a:lnTo>
                <a:cubicBezTo>
                  <a:pt x="14478" y="33291"/>
                  <a:pt x="15545" y="33525"/>
                  <a:pt x="16613" y="33758"/>
                </a:cubicBezTo>
                <a:close/>
                <a:moveTo>
                  <a:pt x="16613" y="42531"/>
                </a:moveTo>
                <a:cubicBezTo>
                  <a:pt x="15545" y="42364"/>
                  <a:pt x="14511" y="42198"/>
                  <a:pt x="13444" y="42031"/>
                </a:cubicBezTo>
                <a:lnTo>
                  <a:pt x="13444" y="38862"/>
                </a:lnTo>
                <a:cubicBezTo>
                  <a:pt x="14511" y="39062"/>
                  <a:pt x="15545" y="39262"/>
                  <a:pt x="16613" y="39496"/>
                </a:cubicBezTo>
                <a:close/>
                <a:moveTo>
                  <a:pt x="16613" y="48269"/>
                </a:moveTo>
                <a:cubicBezTo>
                  <a:pt x="15579" y="48135"/>
                  <a:pt x="14511" y="47968"/>
                  <a:pt x="13444" y="47868"/>
                </a:cubicBezTo>
                <a:lnTo>
                  <a:pt x="13444" y="44666"/>
                </a:lnTo>
                <a:cubicBezTo>
                  <a:pt x="14511" y="44833"/>
                  <a:pt x="15579" y="45033"/>
                  <a:pt x="16613" y="45200"/>
                </a:cubicBezTo>
                <a:close/>
                <a:moveTo>
                  <a:pt x="16646" y="53973"/>
                </a:moveTo>
                <a:cubicBezTo>
                  <a:pt x="15579" y="53873"/>
                  <a:pt x="14511" y="53773"/>
                  <a:pt x="13477" y="53673"/>
                </a:cubicBezTo>
                <a:lnTo>
                  <a:pt x="13477" y="50470"/>
                </a:lnTo>
                <a:cubicBezTo>
                  <a:pt x="14511" y="50604"/>
                  <a:pt x="15579" y="50770"/>
                  <a:pt x="16646" y="50937"/>
                </a:cubicBezTo>
                <a:close/>
                <a:moveTo>
                  <a:pt x="16646" y="59710"/>
                </a:moveTo>
                <a:cubicBezTo>
                  <a:pt x="15579" y="59643"/>
                  <a:pt x="14545" y="59543"/>
                  <a:pt x="13477" y="59477"/>
                </a:cubicBezTo>
                <a:lnTo>
                  <a:pt x="13477" y="56274"/>
                </a:lnTo>
                <a:cubicBezTo>
                  <a:pt x="14545" y="56408"/>
                  <a:pt x="15579" y="56541"/>
                  <a:pt x="16646" y="56675"/>
                </a:cubicBezTo>
                <a:close/>
                <a:moveTo>
                  <a:pt x="16646" y="65448"/>
                </a:moveTo>
                <a:cubicBezTo>
                  <a:pt x="15612" y="65381"/>
                  <a:pt x="14545" y="65314"/>
                  <a:pt x="13477" y="65281"/>
                </a:cubicBezTo>
                <a:lnTo>
                  <a:pt x="13477" y="62079"/>
                </a:lnTo>
                <a:cubicBezTo>
                  <a:pt x="14545" y="62179"/>
                  <a:pt x="15612" y="62279"/>
                  <a:pt x="16646" y="62412"/>
                </a:cubicBezTo>
                <a:close/>
                <a:moveTo>
                  <a:pt x="16680" y="71185"/>
                </a:moveTo>
                <a:cubicBezTo>
                  <a:pt x="15612" y="71152"/>
                  <a:pt x="14545" y="71118"/>
                  <a:pt x="13511" y="71085"/>
                </a:cubicBezTo>
                <a:lnTo>
                  <a:pt x="13511" y="67883"/>
                </a:lnTo>
                <a:cubicBezTo>
                  <a:pt x="14545" y="67949"/>
                  <a:pt x="15612" y="68050"/>
                  <a:pt x="16680" y="68116"/>
                </a:cubicBezTo>
                <a:close/>
                <a:moveTo>
                  <a:pt x="16680" y="76889"/>
                </a:moveTo>
                <a:cubicBezTo>
                  <a:pt x="15612" y="76889"/>
                  <a:pt x="14545" y="76889"/>
                  <a:pt x="13511" y="76889"/>
                </a:cubicBezTo>
                <a:lnTo>
                  <a:pt x="13511" y="73687"/>
                </a:lnTo>
                <a:cubicBezTo>
                  <a:pt x="14545" y="73754"/>
                  <a:pt x="15612" y="73787"/>
                  <a:pt x="16680" y="73854"/>
                </a:cubicBezTo>
                <a:close/>
                <a:moveTo>
                  <a:pt x="16680" y="82627"/>
                </a:moveTo>
                <a:cubicBezTo>
                  <a:pt x="15645" y="82660"/>
                  <a:pt x="14578" y="82660"/>
                  <a:pt x="13511" y="82693"/>
                </a:cubicBezTo>
                <a:lnTo>
                  <a:pt x="13511" y="79491"/>
                </a:lnTo>
                <a:cubicBezTo>
                  <a:pt x="14578" y="79524"/>
                  <a:pt x="15645" y="79558"/>
                  <a:pt x="16680" y="79591"/>
                </a:cubicBezTo>
                <a:close/>
                <a:moveTo>
                  <a:pt x="16680" y="88364"/>
                </a:moveTo>
                <a:cubicBezTo>
                  <a:pt x="15645" y="88397"/>
                  <a:pt x="14578" y="88464"/>
                  <a:pt x="13511" y="88497"/>
                </a:cubicBezTo>
                <a:lnTo>
                  <a:pt x="13511" y="85295"/>
                </a:lnTo>
                <a:cubicBezTo>
                  <a:pt x="14578" y="85295"/>
                  <a:pt x="15645" y="85295"/>
                  <a:pt x="16680" y="85329"/>
                </a:cubicBezTo>
                <a:close/>
                <a:moveTo>
                  <a:pt x="16713" y="94101"/>
                </a:moveTo>
                <a:cubicBezTo>
                  <a:pt x="15645" y="94168"/>
                  <a:pt x="14611" y="94235"/>
                  <a:pt x="13544" y="94302"/>
                </a:cubicBezTo>
                <a:lnTo>
                  <a:pt x="13544" y="91099"/>
                </a:lnTo>
                <a:cubicBezTo>
                  <a:pt x="14578" y="91099"/>
                  <a:pt x="15645" y="91066"/>
                  <a:pt x="16713" y="91066"/>
                </a:cubicBezTo>
                <a:close/>
                <a:moveTo>
                  <a:pt x="16713" y="99806"/>
                </a:moveTo>
                <a:cubicBezTo>
                  <a:pt x="15679" y="99906"/>
                  <a:pt x="14611" y="100006"/>
                  <a:pt x="13544" y="100106"/>
                </a:cubicBezTo>
                <a:lnTo>
                  <a:pt x="13544" y="96904"/>
                </a:lnTo>
                <a:cubicBezTo>
                  <a:pt x="14611" y="96870"/>
                  <a:pt x="15645" y="96803"/>
                  <a:pt x="16713" y="96770"/>
                </a:cubicBezTo>
                <a:close/>
                <a:moveTo>
                  <a:pt x="16713" y="105543"/>
                </a:moveTo>
                <a:cubicBezTo>
                  <a:pt x="15679" y="105676"/>
                  <a:pt x="14611" y="105777"/>
                  <a:pt x="13544" y="105910"/>
                </a:cubicBezTo>
                <a:lnTo>
                  <a:pt x="13544" y="102708"/>
                </a:lnTo>
                <a:cubicBezTo>
                  <a:pt x="14611" y="102641"/>
                  <a:pt x="15679" y="102574"/>
                  <a:pt x="16713" y="102508"/>
                </a:cubicBezTo>
                <a:close/>
                <a:moveTo>
                  <a:pt x="16746" y="111280"/>
                </a:moveTo>
                <a:lnTo>
                  <a:pt x="13577" y="111714"/>
                </a:lnTo>
                <a:lnTo>
                  <a:pt x="13577" y="108512"/>
                </a:lnTo>
                <a:lnTo>
                  <a:pt x="16746" y="108245"/>
                </a:lnTo>
                <a:close/>
                <a:moveTo>
                  <a:pt x="19348" y="108078"/>
                </a:moveTo>
                <a:lnTo>
                  <a:pt x="21650" y="107845"/>
                </a:lnTo>
                <a:lnTo>
                  <a:pt x="21650" y="110680"/>
                </a:lnTo>
                <a:lnTo>
                  <a:pt x="19348" y="111014"/>
                </a:lnTo>
                <a:close/>
                <a:moveTo>
                  <a:pt x="19348" y="102407"/>
                </a:moveTo>
                <a:cubicBezTo>
                  <a:pt x="20115" y="102341"/>
                  <a:pt x="20883" y="102307"/>
                  <a:pt x="21650" y="102241"/>
                </a:cubicBezTo>
                <a:lnTo>
                  <a:pt x="21650" y="105076"/>
                </a:lnTo>
                <a:lnTo>
                  <a:pt x="19348" y="105343"/>
                </a:lnTo>
                <a:close/>
                <a:moveTo>
                  <a:pt x="19348" y="99672"/>
                </a:moveTo>
                <a:lnTo>
                  <a:pt x="19348" y="96737"/>
                </a:lnTo>
                <a:cubicBezTo>
                  <a:pt x="20115" y="96703"/>
                  <a:pt x="20883" y="96670"/>
                  <a:pt x="21650" y="96637"/>
                </a:cubicBezTo>
                <a:lnTo>
                  <a:pt x="21650" y="99472"/>
                </a:lnTo>
                <a:cubicBezTo>
                  <a:pt x="20883" y="99539"/>
                  <a:pt x="20115" y="99605"/>
                  <a:pt x="19348" y="99672"/>
                </a:cubicBezTo>
                <a:close/>
                <a:moveTo>
                  <a:pt x="19348" y="91066"/>
                </a:moveTo>
                <a:lnTo>
                  <a:pt x="21650" y="91033"/>
                </a:lnTo>
                <a:lnTo>
                  <a:pt x="21650" y="93835"/>
                </a:lnTo>
                <a:cubicBezTo>
                  <a:pt x="20883" y="93901"/>
                  <a:pt x="20115" y="93935"/>
                  <a:pt x="19348" y="94001"/>
                </a:cubicBezTo>
                <a:close/>
                <a:moveTo>
                  <a:pt x="19348" y="88331"/>
                </a:moveTo>
                <a:lnTo>
                  <a:pt x="19348" y="85395"/>
                </a:lnTo>
                <a:cubicBezTo>
                  <a:pt x="20115" y="85395"/>
                  <a:pt x="20883" y="85395"/>
                  <a:pt x="21650" y="85395"/>
                </a:cubicBezTo>
                <a:lnTo>
                  <a:pt x="21650" y="88231"/>
                </a:lnTo>
                <a:close/>
                <a:moveTo>
                  <a:pt x="19348" y="79725"/>
                </a:moveTo>
                <a:lnTo>
                  <a:pt x="21650" y="79791"/>
                </a:lnTo>
                <a:lnTo>
                  <a:pt x="21650" y="82627"/>
                </a:lnTo>
                <a:cubicBezTo>
                  <a:pt x="20883" y="82627"/>
                  <a:pt x="20115" y="82660"/>
                  <a:pt x="19348" y="82660"/>
                </a:cubicBezTo>
                <a:close/>
                <a:moveTo>
                  <a:pt x="19348" y="76989"/>
                </a:moveTo>
                <a:lnTo>
                  <a:pt x="19348" y="74054"/>
                </a:lnTo>
                <a:cubicBezTo>
                  <a:pt x="20115" y="74087"/>
                  <a:pt x="20883" y="74121"/>
                  <a:pt x="21650" y="74187"/>
                </a:cubicBezTo>
                <a:lnTo>
                  <a:pt x="21650" y="77023"/>
                </a:lnTo>
                <a:cubicBezTo>
                  <a:pt x="20883" y="76989"/>
                  <a:pt x="20115" y="76989"/>
                  <a:pt x="19348" y="76989"/>
                </a:cubicBezTo>
                <a:close/>
                <a:moveTo>
                  <a:pt x="19348" y="68383"/>
                </a:moveTo>
                <a:cubicBezTo>
                  <a:pt x="20115" y="68450"/>
                  <a:pt x="20883" y="68517"/>
                  <a:pt x="21650" y="68550"/>
                </a:cubicBezTo>
                <a:lnTo>
                  <a:pt x="21650" y="71385"/>
                </a:lnTo>
                <a:cubicBezTo>
                  <a:pt x="20883" y="71385"/>
                  <a:pt x="20115" y="71352"/>
                  <a:pt x="19348" y="71319"/>
                </a:cubicBezTo>
                <a:close/>
                <a:moveTo>
                  <a:pt x="19348" y="62712"/>
                </a:moveTo>
                <a:lnTo>
                  <a:pt x="21650" y="62946"/>
                </a:lnTo>
                <a:lnTo>
                  <a:pt x="21650" y="65781"/>
                </a:lnTo>
                <a:lnTo>
                  <a:pt x="19348" y="65648"/>
                </a:lnTo>
                <a:close/>
                <a:moveTo>
                  <a:pt x="19348" y="57042"/>
                </a:moveTo>
                <a:cubicBezTo>
                  <a:pt x="20115" y="57142"/>
                  <a:pt x="20883" y="57242"/>
                  <a:pt x="21650" y="57342"/>
                </a:cubicBezTo>
                <a:lnTo>
                  <a:pt x="21650" y="60177"/>
                </a:lnTo>
                <a:cubicBezTo>
                  <a:pt x="20883" y="60110"/>
                  <a:pt x="20115" y="60044"/>
                  <a:pt x="19348" y="59977"/>
                </a:cubicBezTo>
                <a:close/>
                <a:moveTo>
                  <a:pt x="19348" y="51371"/>
                </a:moveTo>
                <a:lnTo>
                  <a:pt x="21650" y="51738"/>
                </a:lnTo>
                <a:lnTo>
                  <a:pt x="21650" y="54540"/>
                </a:lnTo>
                <a:lnTo>
                  <a:pt x="19348" y="54306"/>
                </a:lnTo>
                <a:close/>
                <a:moveTo>
                  <a:pt x="19348" y="45700"/>
                </a:moveTo>
                <a:cubicBezTo>
                  <a:pt x="20115" y="45834"/>
                  <a:pt x="20883" y="45967"/>
                  <a:pt x="21650" y="46100"/>
                </a:cubicBezTo>
                <a:lnTo>
                  <a:pt x="21650" y="48936"/>
                </a:lnTo>
                <a:cubicBezTo>
                  <a:pt x="20883" y="48836"/>
                  <a:pt x="20115" y="48736"/>
                  <a:pt x="19348" y="48636"/>
                </a:cubicBezTo>
                <a:close/>
                <a:moveTo>
                  <a:pt x="19348" y="40029"/>
                </a:moveTo>
                <a:lnTo>
                  <a:pt x="21650" y="40496"/>
                </a:lnTo>
                <a:lnTo>
                  <a:pt x="21650" y="43332"/>
                </a:lnTo>
                <a:cubicBezTo>
                  <a:pt x="20883" y="43232"/>
                  <a:pt x="20115" y="43098"/>
                  <a:pt x="19348" y="42998"/>
                </a:cubicBezTo>
                <a:close/>
                <a:moveTo>
                  <a:pt x="19348" y="34359"/>
                </a:moveTo>
                <a:cubicBezTo>
                  <a:pt x="20115" y="34526"/>
                  <a:pt x="20883" y="34726"/>
                  <a:pt x="21650" y="34892"/>
                </a:cubicBezTo>
                <a:lnTo>
                  <a:pt x="21650" y="37728"/>
                </a:lnTo>
                <a:lnTo>
                  <a:pt x="19348" y="37328"/>
                </a:lnTo>
                <a:close/>
                <a:moveTo>
                  <a:pt x="19348" y="28688"/>
                </a:moveTo>
                <a:cubicBezTo>
                  <a:pt x="20115" y="28888"/>
                  <a:pt x="20883" y="29088"/>
                  <a:pt x="21650" y="29288"/>
                </a:cubicBezTo>
                <a:lnTo>
                  <a:pt x="21650" y="32090"/>
                </a:lnTo>
                <a:cubicBezTo>
                  <a:pt x="20883" y="31957"/>
                  <a:pt x="20115" y="31790"/>
                  <a:pt x="19348" y="31657"/>
                </a:cubicBezTo>
                <a:close/>
                <a:moveTo>
                  <a:pt x="19348" y="25986"/>
                </a:moveTo>
                <a:lnTo>
                  <a:pt x="19348" y="23017"/>
                </a:lnTo>
                <a:lnTo>
                  <a:pt x="21650" y="23651"/>
                </a:lnTo>
                <a:lnTo>
                  <a:pt x="21650" y="26486"/>
                </a:lnTo>
                <a:cubicBezTo>
                  <a:pt x="20883" y="26320"/>
                  <a:pt x="20115" y="26153"/>
                  <a:pt x="19348" y="25986"/>
                </a:cubicBezTo>
                <a:close/>
                <a:moveTo>
                  <a:pt x="19348" y="17380"/>
                </a:moveTo>
                <a:cubicBezTo>
                  <a:pt x="20115" y="17580"/>
                  <a:pt x="20883" y="17814"/>
                  <a:pt x="21650" y="18047"/>
                </a:cubicBezTo>
                <a:lnTo>
                  <a:pt x="21650" y="20882"/>
                </a:lnTo>
                <a:cubicBezTo>
                  <a:pt x="20883" y="20682"/>
                  <a:pt x="20115" y="20482"/>
                  <a:pt x="19348" y="20315"/>
                </a:cubicBezTo>
                <a:close/>
                <a:moveTo>
                  <a:pt x="21650" y="15278"/>
                </a:moveTo>
                <a:lnTo>
                  <a:pt x="19348" y="14645"/>
                </a:lnTo>
                <a:lnTo>
                  <a:pt x="19348" y="11709"/>
                </a:lnTo>
                <a:lnTo>
                  <a:pt x="21650" y="12443"/>
                </a:lnTo>
                <a:close/>
                <a:moveTo>
                  <a:pt x="23751" y="107745"/>
                </a:moveTo>
                <a:lnTo>
                  <a:pt x="25719" y="107544"/>
                </a:lnTo>
                <a:lnTo>
                  <a:pt x="25719" y="110213"/>
                </a:lnTo>
                <a:lnTo>
                  <a:pt x="23751" y="110480"/>
                </a:lnTo>
                <a:close/>
                <a:moveTo>
                  <a:pt x="23751" y="102174"/>
                </a:moveTo>
                <a:cubicBezTo>
                  <a:pt x="24418" y="102107"/>
                  <a:pt x="25086" y="102074"/>
                  <a:pt x="25753" y="102041"/>
                </a:cubicBezTo>
                <a:lnTo>
                  <a:pt x="25753" y="104676"/>
                </a:lnTo>
                <a:cubicBezTo>
                  <a:pt x="25086" y="104776"/>
                  <a:pt x="24418" y="104843"/>
                  <a:pt x="23751" y="104909"/>
                </a:cubicBezTo>
                <a:close/>
                <a:moveTo>
                  <a:pt x="23751" y="96603"/>
                </a:moveTo>
                <a:cubicBezTo>
                  <a:pt x="24418" y="96570"/>
                  <a:pt x="25086" y="96537"/>
                  <a:pt x="25753" y="96503"/>
                </a:cubicBezTo>
                <a:lnTo>
                  <a:pt x="25753" y="99172"/>
                </a:lnTo>
                <a:cubicBezTo>
                  <a:pt x="25086" y="99239"/>
                  <a:pt x="24418" y="99305"/>
                  <a:pt x="23751" y="99339"/>
                </a:cubicBezTo>
                <a:close/>
                <a:moveTo>
                  <a:pt x="23785" y="91033"/>
                </a:moveTo>
                <a:cubicBezTo>
                  <a:pt x="24452" y="91033"/>
                  <a:pt x="25119" y="90999"/>
                  <a:pt x="25753" y="90999"/>
                </a:cubicBezTo>
                <a:lnTo>
                  <a:pt x="25753" y="93668"/>
                </a:lnTo>
                <a:cubicBezTo>
                  <a:pt x="25119" y="93701"/>
                  <a:pt x="24452" y="93735"/>
                  <a:pt x="23785" y="93801"/>
                </a:cubicBezTo>
                <a:close/>
                <a:moveTo>
                  <a:pt x="23785" y="85462"/>
                </a:moveTo>
                <a:cubicBezTo>
                  <a:pt x="24452" y="85462"/>
                  <a:pt x="25119" y="85495"/>
                  <a:pt x="25786" y="85495"/>
                </a:cubicBezTo>
                <a:lnTo>
                  <a:pt x="25786" y="88131"/>
                </a:lnTo>
                <a:cubicBezTo>
                  <a:pt x="25119" y="88164"/>
                  <a:pt x="24452" y="88197"/>
                  <a:pt x="23785" y="88231"/>
                </a:cubicBezTo>
                <a:close/>
                <a:moveTo>
                  <a:pt x="23818" y="79891"/>
                </a:moveTo>
                <a:cubicBezTo>
                  <a:pt x="24485" y="79925"/>
                  <a:pt x="25119" y="79958"/>
                  <a:pt x="25786" y="79958"/>
                </a:cubicBezTo>
                <a:lnTo>
                  <a:pt x="25786" y="82627"/>
                </a:lnTo>
                <a:cubicBezTo>
                  <a:pt x="25119" y="82627"/>
                  <a:pt x="24485" y="82660"/>
                  <a:pt x="23818" y="82660"/>
                </a:cubicBezTo>
                <a:close/>
                <a:moveTo>
                  <a:pt x="23818" y="74354"/>
                </a:moveTo>
                <a:cubicBezTo>
                  <a:pt x="24485" y="74387"/>
                  <a:pt x="25152" y="74421"/>
                  <a:pt x="25819" y="74454"/>
                </a:cubicBezTo>
                <a:lnTo>
                  <a:pt x="25819" y="77123"/>
                </a:lnTo>
                <a:cubicBezTo>
                  <a:pt x="25152" y="77089"/>
                  <a:pt x="24485" y="77089"/>
                  <a:pt x="23818" y="77089"/>
                </a:cubicBezTo>
                <a:close/>
                <a:moveTo>
                  <a:pt x="23851" y="68783"/>
                </a:moveTo>
                <a:cubicBezTo>
                  <a:pt x="24518" y="68817"/>
                  <a:pt x="25186" y="68883"/>
                  <a:pt x="25819" y="68950"/>
                </a:cubicBezTo>
                <a:lnTo>
                  <a:pt x="25819" y="71585"/>
                </a:lnTo>
                <a:cubicBezTo>
                  <a:pt x="25152" y="71585"/>
                  <a:pt x="24518" y="71552"/>
                  <a:pt x="23851" y="71519"/>
                </a:cubicBezTo>
                <a:close/>
                <a:moveTo>
                  <a:pt x="23851" y="63213"/>
                </a:moveTo>
                <a:cubicBezTo>
                  <a:pt x="24518" y="63279"/>
                  <a:pt x="25186" y="63346"/>
                  <a:pt x="25853" y="63413"/>
                </a:cubicBezTo>
                <a:lnTo>
                  <a:pt x="25853" y="66081"/>
                </a:lnTo>
                <a:cubicBezTo>
                  <a:pt x="25186" y="66048"/>
                  <a:pt x="24518" y="66015"/>
                  <a:pt x="23851" y="65981"/>
                </a:cubicBezTo>
                <a:close/>
                <a:moveTo>
                  <a:pt x="23885" y="57642"/>
                </a:moveTo>
                <a:cubicBezTo>
                  <a:pt x="24552" y="57742"/>
                  <a:pt x="25186" y="57809"/>
                  <a:pt x="25853" y="57909"/>
                </a:cubicBezTo>
                <a:lnTo>
                  <a:pt x="25853" y="60544"/>
                </a:lnTo>
                <a:cubicBezTo>
                  <a:pt x="25186" y="60511"/>
                  <a:pt x="24518" y="60444"/>
                  <a:pt x="23885" y="60411"/>
                </a:cubicBezTo>
                <a:close/>
                <a:moveTo>
                  <a:pt x="23885" y="52071"/>
                </a:moveTo>
                <a:cubicBezTo>
                  <a:pt x="24552" y="52171"/>
                  <a:pt x="25219" y="52272"/>
                  <a:pt x="25886" y="52372"/>
                </a:cubicBezTo>
                <a:lnTo>
                  <a:pt x="25886" y="55040"/>
                </a:lnTo>
                <a:cubicBezTo>
                  <a:pt x="25219" y="54973"/>
                  <a:pt x="24552" y="54907"/>
                  <a:pt x="23885" y="54840"/>
                </a:cubicBezTo>
                <a:close/>
                <a:moveTo>
                  <a:pt x="23918" y="46534"/>
                </a:moveTo>
                <a:cubicBezTo>
                  <a:pt x="24552" y="46634"/>
                  <a:pt x="25219" y="46768"/>
                  <a:pt x="25886" y="46868"/>
                </a:cubicBezTo>
                <a:lnTo>
                  <a:pt x="25886" y="49536"/>
                </a:lnTo>
                <a:cubicBezTo>
                  <a:pt x="25219" y="49436"/>
                  <a:pt x="24552" y="49369"/>
                  <a:pt x="23918" y="49269"/>
                </a:cubicBezTo>
                <a:close/>
                <a:moveTo>
                  <a:pt x="23918" y="40963"/>
                </a:moveTo>
                <a:cubicBezTo>
                  <a:pt x="24585" y="41097"/>
                  <a:pt x="25252" y="41230"/>
                  <a:pt x="25920" y="41364"/>
                </a:cubicBezTo>
                <a:lnTo>
                  <a:pt x="25920" y="43999"/>
                </a:lnTo>
                <a:cubicBezTo>
                  <a:pt x="25252" y="43899"/>
                  <a:pt x="24585" y="43799"/>
                  <a:pt x="23918" y="43699"/>
                </a:cubicBezTo>
                <a:close/>
                <a:moveTo>
                  <a:pt x="23918" y="35393"/>
                </a:moveTo>
                <a:cubicBezTo>
                  <a:pt x="24585" y="35526"/>
                  <a:pt x="25252" y="35693"/>
                  <a:pt x="25920" y="35826"/>
                </a:cubicBezTo>
                <a:lnTo>
                  <a:pt x="25920" y="38495"/>
                </a:lnTo>
                <a:cubicBezTo>
                  <a:pt x="25252" y="38362"/>
                  <a:pt x="24585" y="38262"/>
                  <a:pt x="23918" y="38161"/>
                </a:cubicBezTo>
                <a:close/>
                <a:moveTo>
                  <a:pt x="23951" y="29822"/>
                </a:moveTo>
                <a:cubicBezTo>
                  <a:pt x="24619" y="29989"/>
                  <a:pt x="25286" y="30156"/>
                  <a:pt x="25920" y="30323"/>
                </a:cubicBezTo>
                <a:lnTo>
                  <a:pt x="25920" y="32991"/>
                </a:lnTo>
                <a:cubicBezTo>
                  <a:pt x="25286" y="32858"/>
                  <a:pt x="24619" y="32724"/>
                  <a:pt x="23951" y="32591"/>
                </a:cubicBezTo>
                <a:close/>
                <a:moveTo>
                  <a:pt x="23951" y="24251"/>
                </a:moveTo>
                <a:cubicBezTo>
                  <a:pt x="24619" y="24452"/>
                  <a:pt x="25286" y="24618"/>
                  <a:pt x="25953" y="24785"/>
                </a:cubicBezTo>
                <a:lnTo>
                  <a:pt x="25953" y="27454"/>
                </a:lnTo>
                <a:cubicBezTo>
                  <a:pt x="25286" y="27320"/>
                  <a:pt x="24619" y="27154"/>
                  <a:pt x="23951" y="27020"/>
                </a:cubicBezTo>
                <a:close/>
                <a:moveTo>
                  <a:pt x="23985" y="18714"/>
                </a:moveTo>
                <a:cubicBezTo>
                  <a:pt x="24652" y="18881"/>
                  <a:pt x="25286" y="19081"/>
                  <a:pt x="25953" y="19281"/>
                </a:cubicBezTo>
                <a:lnTo>
                  <a:pt x="25953" y="21950"/>
                </a:lnTo>
                <a:cubicBezTo>
                  <a:pt x="25286" y="21783"/>
                  <a:pt x="24652" y="21616"/>
                  <a:pt x="23985" y="21449"/>
                </a:cubicBezTo>
                <a:close/>
                <a:moveTo>
                  <a:pt x="25986" y="16413"/>
                </a:moveTo>
                <a:lnTo>
                  <a:pt x="23985" y="15879"/>
                </a:lnTo>
                <a:lnTo>
                  <a:pt x="23985" y="13144"/>
                </a:lnTo>
                <a:lnTo>
                  <a:pt x="25986" y="1377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8288644" y="3173711"/>
            <a:ext cx="153022" cy="1177439"/>
          </a:xfrm>
          <a:custGeom>
            <a:avLst/>
            <a:gdLst/>
            <a:ahLst/>
            <a:cxnLst/>
            <a:rect l="l" t="t" r="r" b="b"/>
            <a:pathLst>
              <a:path w="11575" h="89065" extrusionOk="0">
                <a:moveTo>
                  <a:pt x="0" y="0"/>
                </a:moveTo>
                <a:lnTo>
                  <a:pt x="0" y="89064"/>
                </a:lnTo>
                <a:lnTo>
                  <a:pt x="11575" y="86262"/>
                </a:lnTo>
                <a:lnTo>
                  <a:pt x="11575" y="3803"/>
                </a:lnTo>
                <a:close/>
                <a:moveTo>
                  <a:pt x="10074" y="82426"/>
                </a:moveTo>
                <a:lnTo>
                  <a:pt x="1601" y="84728"/>
                </a:lnTo>
                <a:lnTo>
                  <a:pt x="1601" y="82426"/>
                </a:lnTo>
                <a:lnTo>
                  <a:pt x="10074" y="80558"/>
                </a:lnTo>
                <a:close/>
                <a:moveTo>
                  <a:pt x="10074" y="76855"/>
                </a:moveTo>
                <a:cubicBezTo>
                  <a:pt x="7239" y="77523"/>
                  <a:pt x="4437" y="78156"/>
                  <a:pt x="1601" y="78790"/>
                </a:cubicBezTo>
                <a:lnTo>
                  <a:pt x="1601" y="76489"/>
                </a:lnTo>
                <a:cubicBezTo>
                  <a:pt x="4437" y="75988"/>
                  <a:pt x="7239" y="75488"/>
                  <a:pt x="10074" y="74987"/>
                </a:cubicBezTo>
                <a:close/>
                <a:moveTo>
                  <a:pt x="10074" y="71285"/>
                </a:moveTo>
                <a:cubicBezTo>
                  <a:pt x="7239" y="71818"/>
                  <a:pt x="4437" y="72352"/>
                  <a:pt x="1601" y="72853"/>
                </a:cubicBezTo>
                <a:lnTo>
                  <a:pt x="1601" y="70551"/>
                </a:lnTo>
                <a:cubicBezTo>
                  <a:pt x="4437" y="70151"/>
                  <a:pt x="7239" y="69784"/>
                  <a:pt x="10074" y="69383"/>
                </a:cubicBezTo>
                <a:close/>
                <a:moveTo>
                  <a:pt x="10074" y="65714"/>
                </a:moveTo>
                <a:cubicBezTo>
                  <a:pt x="7239" y="66114"/>
                  <a:pt x="4437" y="66515"/>
                  <a:pt x="1601" y="66915"/>
                </a:cubicBezTo>
                <a:lnTo>
                  <a:pt x="1601" y="64613"/>
                </a:lnTo>
                <a:cubicBezTo>
                  <a:pt x="4437" y="64346"/>
                  <a:pt x="7239" y="64080"/>
                  <a:pt x="10074" y="63813"/>
                </a:cubicBezTo>
                <a:close/>
                <a:moveTo>
                  <a:pt x="10074" y="60143"/>
                </a:moveTo>
                <a:cubicBezTo>
                  <a:pt x="7239" y="60444"/>
                  <a:pt x="4437" y="60711"/>
                  <a:pt x="1601" y="60977"/>
                </a:cubicBezTo>
                <a:lnTo>
                  <a:pt x="1601" y="58676"/>
                </a:lnTo>
                <a:cubicBezTo>
                  <a:pt x="4437" y="58542"/>
                  <a:pt x="7239" y="58376"/>
                  <a:pt x="10074" y="58209"/>
                </a:cubicBezTo>
                <a:close/>
                <a:moveTo>
                  <a:pt x="10074" y="54573"/>
                </a:moveTo>
                <a:cubicBezTo>
                  <a:pt x="7239" y="54740"/>
                  <a:pt x="4437" y="54906"/>
                  <a:pt x="1601" y="55040"/>
                </a:cubicBezTo>
                <a:lnTo>
                  <a:pt x="1601" y="52738"/>
                </a:lnTo>
                <a:cubicBezTo>
                  <a:pt x="4437" y="52705"/>
                  <a:pt x="7239" y="52671"/>
                  <a:pt x="10074" y="52605"/>
                </a:cubicBezTo>
                <a:close/>
                <a:moveTo>
                  <a:pt x="10074" y="49002"/>
                </a:moveTo>
                <a:cubicBezTo>
                  <a:pt x="7239" y="49069"/>
                  <a:pt x="4437" y="49102"/>
                  <a:pt x="1601" y="49136"/>
                </a:cubicBezTo>
                <a:lnTo>
                  <a:pt x="1601" y="46834"/>
                </a:lnTo>
                <a:cubicBezTo>
                  <a:pt x="4437" y="46901"/>
                  <a:pt x="7239" y="46967"/>
                  <a:pt x="10074" y="47034"/>
                </a:cubicBezTo>
                <a:close/>
                <a:moveTo>
                  <a:pt x="10074" y="43432"/>
                </a:moveTo>
                <a:cubicBezTo>
                  <a:pt x="7239" y="43365"/>
                  <a:pt x="4437" y="43265"/>
                  <a:pt x="1601" y="43198"/>
                </a:cubicBezTo>
                <a:lnTo>
                  <a:pt x="1601" y="40896"/>
                </a:lnTo>
                <a:cubicBezTo>
                  <a:pt x="4437" y="41063"/>
                  <a:pt x="7239" y="41263"/>
                  <a:pt x="10074" y="41430"/>
                </a:cubicBezTo>
                <a:close/>
                <a:moveTo>
                  <a:pt x="10074" y="37861"/>
                </a:moveTo>
                <a:cubicBezTo>
                  <a:pt x="7239" y="37661"/>
                  <a:pt x="4437" y="37461"/>
                  <a:pt x="1601" y="37260"/>
                </a:cubicBezTo>
                <a:lnTo>
                  <a:pt x="1601" y="34959"/>
                </a:lnTo>
                <a:cubicBezTo>
                  <a:pt x="4437" y="35259"/>
                  <a:pt x="7239" y="35559"/>
                  <a:pt x="10074" y="35859"/>
                </a:cubicBezTo>
                <a:close/>
                <a:moveTo>
                  <a:pt x="10074" y="32324"/>
                </a:moveTo>
                <a:cubicBezTo>
                  <a:pt x="7239" y="31990"/>
                  <a:pt x="4437" y="31656"/>
                  <a:pt x="1601" y="31323"/>
                </a:cubicBezTo>
                <a:lnTo>
                  <a:pt x="1601" y="29021"/>
                </a:lnTo>
                <a:cubicBezTo>
                  <a:pt x="4437" y="29421"/>
                  <a:pt x="7239" y="29855"/>
                  <a:pt x="10074" y="30255"/>
                </a:cubicBezTo>
                <a:close/>
                <a:moveTo>
                  <a:pt x="10074" y="26753"/>
                </a:moveTo>
                <a:cubicBezTo>
                  <a:pt x="7239" y="26286"/>
                  <a:pt x="4437" y="25819"/>
                  <a:pt x="1601" y="25385"/>
                </a:cubicBezTo>
                <a:lnTo>
                  <a:pt x="1601" y="23084"/>
                </a:lnTo>
                <a:cubicBezTo>
                  <a:pt x="4437" y="23617"/>
                  <a:pt x="7239" y="24151"/>
                  <a:pt x="10074" y="24685"/>
                </a:cubicBezTo>
                <a:close/>
                <a:moveTo>
                  <a:pt x="10074" y="21182"/>
                </a:moveTo>
                <a:cubicBezTo>
                  <a:pt x="7239" y="20582"/>
                  <a:pt x="4437" y="20015"/>
                  <a:pt x="1601" y="19448"/>
                </a:cubicBezTo>
                <a:lnTo>
                  <a:pt x="1601" y="17146"/>
                </a:lnTo>
                <a:cubicBezTo>
                  <a:pt x="4437" y="17780"/>
                  <a:pt x="7239" y="18447"/>
                  <a:pt x="10074" y="19081"/>
                </a:cubicBezTo>
                <a:close/>
                <a:moveTo>
                  <a:pt x="10074" y="15612"/>
                </a:moveTo>
                <a:cubicBezTo>
                  <a:pt x="7239" y="14911"/>
                  <a:pt x="4437" y="14211"/>
                  <a:pt x="1601" y="13510"/>
                </a:cubicBezTo>
                <a:lnTo>
                  <a:pt x="1601" y="11208"/>
                </a:lnTo>
                <a:cubicBezTo>
                  <a:pt x="4437" y="11976"/>
                  <a:pt x="7239" y="12743"/>
                  <a:pt x="10074" y="13477"/>
                </a:cubicBezTo>
                <a:close/>
                <a:moveTo>
                  <a:pt x="10074" y="10041"/>
                </a:moveTo>
                <a:lnTo>
                  <a:pt x="1601" y="7573"/>
                </a:lnTo>
                <a:lnTo>
                  <a:pt x="1601" y="5271"/>
                </a:lnTo>
                <a:lnTo>
                  <a:pt x="10074" y="790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7982153" y="3175469"/>
            <a:ext cx="293709" cy="1174795"/>
          </a:xfrm>
          <a:custGeom>
            <a:avLst/>
            <a:gdLst/>
            <a:ahLst/>
            <a:cxnLst/>
            <a:rect l="l" t="t" r="r" b="b"/>
            <a:pathLst>
              <a:path w="22217" h="88865" extrusionOk="0">
                <a:moveTo>
                  <a:pt x="1" y="85495"/>
                </a:moveTo>
                <a:lnTo>
                  <a:pt x="22217" y="88864"/>
                </a:lnTo>
                <a:lnTo>
                  <a:pt x="22217" y="1"/>
                </a:lnTo>
                <a:lnTo>
                  <a:pt x="1" y="7640"/>
                </a:lnTo>
                <a:close/>
                <a:moveTo>
                  <a:pt x="18381" y="84428"/>
                </a:moveTo>
                <a:lnTo>
                  <a:pt x="14678" y="83928"/>
                </a:lnTo>
                <a:lnTo>
                  <a:pt x="14678" y="81459"/>
                </a:lnTo>
                <a:lnTo>
                  <a:pt x="18381" y="81759"/>
                </a:lnTo>
                <a:close/>
                <a:moveTo>
                  <a:pt x="18381" y="79958"/>
                </a:moveTo>
                <a:lnTo>
                  <a:pt x="14678" y="79524"/>
                </a:lnTo>
                <a:lnTo>
                  <a:pt x="14678" y="77056"/>
                </a:lnTo>
                <a:lnTo>
                  <a:pt x="18381" y="77290"/>
                </a:lnTo>
                <a:close/>
                <a:moveTo>
                  <a:pt x="18381" y="75455"/>
                </a:moveTo>
                <a:cubicBezTo>
                  <a:pt x="17146" y="75355"/>
                  <a:pt x="15912" y="75221"/>
                  <a:pt x="14678" y="75121"/>
                </a:cubicBezTo>
                <a:lnTo>
                  <a:pt x="14678" y="72653"/>
                </a:lnTo>
                <a:lnTo>
                  <a:pt x="18381" y="72786"/>
                </a:lnTo>
                <a:close/>
                <a:moveTo>
                  <a:pt x="18381" y="70952"/>
                </a:moveTo>
                <a:cubicBezTo>
                  <a:pt x="17146" y="70885"/>
                  <a:pt x="15912" y="70818"/>
                  <a:pt x="14678" y="70718"/>
                </a:cubicBezTo>
                <a:lnTo>
                  <a:pt x="14678" y="68250"/>
                </a:lnTo>
                <a:lnTo>
                  <a:pt x="18381" y="68283"/>
                </a:lnTo>
                <a:close/>
                <a:moveTo>
                  <a:pt x="18381" y="66482"/>
                </a:moveTo>
                <a:cubicBezTo>
                  <a:pt x="17146" y="66415"/>
                  <a:pt x="15912" y="66382"/>
                  <a:pt x="14678" y="66315"/>
                </a:cubicBezTo>
                <a:lnTo>
                  <a:pt x="14678" y="63847"/>
                </a:lnTo>
                <a:cubicBezTo>
                  <a:pt x="15912" y="63813"/>
                  <a:pt x="17146" y="63813"/>
                  <a:pt x="18381" y="63813"/>
                </a:cubicBezTo>
                <a:close/>
                <a:moveTo>
                  <a:pt x="18381" y="61979"/>
                </a:moveTo>
                <a:cubicBezTo>
                  <a:pt x="17146" y="61979"/>
                  <a:pt x="15912" y="61945"/>
                  <a:pt x="14678" y="61912"/>
                </a:cubicBezTo>
                <a:lnTo>
                  <a:pt x="14678" y="59443"/>
                </a:lnTo>
                <a:cubicBezTo>
                  <a:pt x="15912" y="59410"/>
                  <a:pt x="17146" y="59343"/>
                  <a:pt x="18381" y="59310"/>
                </a:cubicBezTo>
                <a:close/>
                <a:moveTo>
                  <a:pt x="18381" y="57509"/>
                </a:moveTo>
                <a:cubicBezTo>
                  <a:pt x="17146" y="57509"/>
                  <a:pt x="15912" y="57509"/>
                  <a:pt x="14678" y="57509"/>
                </a:cubicBezTo>
                <a:lnTo>
                  <a:pt x="14678" y="55040"/>
                </a:lnTo>
                <a:cubicBezTo>
                  <a:pt x="15912" y="54974"/>
                  <a:pt x="17146" y="54907"/>
                  <a:pt x="18381" y="54807"/>
                </a:cubicBezTo>
                <a:close/>
                <a:moveTo>
                  <a:pt x="18381" y="53005"/>
                </a:moveTo>
                <a:lnTo>
                  <a:pt x="14678" y="53106"/>
                </a:lnTo>
                <a:lnTo>
                  <a:pt x="14678" y="50637"/>
                </a:lnTo>
                <a:cubicBezTo>
                  <a:pt x="15912" y="50537"/>
                  <a:pt x="17146" y="50437"/>
                  <a:pt x="18381" y="50337"/>
                </a:cubicBezTo>
                <a:close/>
                <a:moveTo>
                  <a:pt x="18381" y="48502"/>
                </a:moveTo>
                <a:lnTo>
                  <a:pt x="14678" y="48702"/>
                </a:lnTo>
                <a:lnTo>
                  <a:pt x="14678" y="46234"/>
                </a:lnTo>
                <a:cubicBezTo>
                  <a:pt x="15912" y="46101"/>
                  <a:pt x="17146" y="45967"/>
                  <a:pt x="18381" y="45834"/>
                </a:cubicBezTo>
                <a:close/>
                <a:moveTo>
                  <a:pt x="18381" y="44032"/>
                </a:moveTo>
                <a:lnTo>
                  <a:pt x="14678" y="44299"/>
                </a:lnTo>
                <a:lnTo>
                  <a:pt x="14678" y="41831"/>
                </a:lnTo>
                <a:lnTo>
                  <a:pt x="18381" y="41364"/>
                </a:lnTo>
                <a:close/>
                <a:moveTo>
                  <a:pt x="18381" y="39529"/>
                </a:moveTo>
                <a:cubicBezTo>
                  <a:pt x="17146" y="39663"/>
                  <a:pt x="15912" y="39796"/>
                  <a:pt x="14678" y="39896"/>
                </a:cubicBezTo>
                <a:lnTo>
                  <a:pt x="14678" y="37428"/>
                </a:lnTo>
                <a:lnTo>
                  <a:pt x="18381" y="36861"/>
                </a:lnTo>
                <a:close/>
                <a:moveTo>
                  <a:pt x="14678" y="31123"/>
                </a:moveTo>
                <a:lnTo>
                  <a:pt x="14678" y="28621"/>
                </a:lnTo>
                <a:cubicBezTo>
                  <a:pt x="15912" y="28388"/>
                  <a:pt x="17146" y="28121"/>
                  <a:pt x="18381" y="27887"/>
                </a:cubicBezTo>
                <a:lnTo>
                  <a:pt x="18381" y="30556"/>
                </a:lnTo>
                <a:cubicBezTo>
                  <a:pt x="17146" y="30723"/>
                  <a:pt x="15912" y="30923"/>
                  <a:pt x="14678" y="31123"/>
                </a:cubicBezTo>
                <a:close/>
                <a:moveTo>
                  <a:pt x="18381" y="35026"/>
                </a:moveTo>
                <a:cubicBezTo>
                  <a:pt x="17146" y="35193"/>
                  <a:pt x="15912" y="35359"/>
                  <a:pt x="14678" y="35493"/>
                </a:cubicBezTo>
                <a:lnTo>
                  <a:pt x="14678" y="33024"/>
                </a:lnTo>
                <a:cubicBezTo>
                  <a:pt x="15912" y="32791"/>
                  <a:pt x="17146" y="32591"/>
                  <a:pt x="18381" y="32357"/>
                </a:cubicBezTo>
                <a:close/>
                <a:moveTo>
                  <a:pt x="18381" y="26053"/>
                </a:moveTo>
                <a:cubicBezTo>
                  <a:pt x="17146" y="26286"/>
                  <a:pt x="15912" y="26486"/>
                  <a:pt x="14678" y="26720"/>
                </a:cubicBezTo>
                <a:lnTo>
                  <a:pt x="14678" y="24218"/>
                </a:lnTo>
                <a:cubicBezTo>
                  <a:pt x="15912" y="23951"/>
                  <a:pt x="17146" y="23651"/>
                  <a:pt x="18381" y="23384"/>
                </a:cubicBezTo>
                <a:close/>
                <a:moveTo>
                  <a:pt x="18381" y="21583"/>
                </a:moveTo>
                <a:lnTo>
                  <a:pt x="14678" y="22317"/>
                </a:lnTo>
                <a:lnTo>
                  <a:pt x="14678" y="19815"/>
                </a:lnTo>
                <a:cubicBezTo>
                  <a:pt x="15912" y="19515"/>
                  <a:pt x="17146" y="19215"/>
                  <a:pt x="18381" y="18914"/>
                </a:cubicBezTo>
                <a:close/>
                <a:moveTo>
                  <a:pt x="18381" y="17080"/>
                </a:moveTo>
                <a:lnTo>
                  <a:pt x="14678" y="17914"/>
                </a:lnTo>
                <a:lnTo>
                  <a:pt x="14678" y="15412"/>
                </a:lnTo>
                <a:cubicBezTo>
                  <a:pt x="15912" y="15078"/>
                  <a:pt x="17146" y="14745"/>
                  <a:pt x="18381" y="14411"/>
                </a:cubicBezTo>
                <a:close/>
                <a:moveTo>
                  <a:pt x="18381" y="12577"/>
                </a:moveTo>
                <a:lnTo>
                  <a:pt x="14678" y="13511"/>
                </a:lnTo>
                <a:lnTo>
                  <a:pt x="14678" y="11009"/>
                </a:lnTo>
                <a:lnTo>
                  <a:pt x="18381" y="9908"/>
                </a:lnTo>
                <a:close/>
                <a:moveTo>
                  <a:pt x="14678" y="6606"/>
                </a:moveTo>
                <a:lnTo>
                  <a:pt x="18381" y="5438"/>
                </a:lnTo>
                <a:lnTo>
                  <a:pt x="18381" y="8107"/>
                </a:lnTo>
                <a:lnTo>
                  <a:pt x="14678" y="9107"/>
                </a:lnTo>
                <a:close/>
                <a:moveTo>
                  <a:pt x="9841" y="8107"/>
                </a:moveTo>
                <a:lnTo>
                  <a:pt x="12210" y="7339"/>
                </a:lnTo>
                <a:lnTo>
                  <a:pt x="12210" y="9741"/>
                </a:lnTo>
                <a:lnTo>
                  <a:pt x="9841" y="10375"/>
                </a:lnTo>
                <a:close/>
                <a:moveTo>
                  <a:pt x="9841" y="12376"/>
                </a:moveTo>
                <a:cubicBezTo>
                  <a:pt x="10642" y="12143"/>
                  <a:pt x="11409" y="11909"/>
                  <a:pt x="12210" y="11676"/>
                </a:cubicBezTo>
                <a:lnTo>
                  <a:pt x="12210" y="14078"/>
                </a:lnTo>
                <a:cubicBezTo>
                  <a:pt x="11409" y="14278"/>
                  <a:pt x="10642" y="14478"/>
                  <a:pt x="9841" y="14645"/>
                </a:cubicBezTo>
                <a:close/>
                <a:moveTo>
                  <a:pt x="9841" y="16679"/>
                </a:moveTo>
                <a:cubicBezTo>
                  <a:pt x="10608" y="16446"/>
                  <a:pt x="11409" y="16246"/>
                  <a:pt x="12210" y="16012"/>
                </a:cubicBezTo>
                <a:lnTo>
                  <a:pt x="12210" y="18414"/>
                </a:lnTo>
                <a:cubicBezTo>
                  <a:pt x="11409" y="18581"/>
                  <a:pt x="10608" y="18781"/>
                  <a:pt x="9841" y="18948"/>
                </a:cubicBezTo>
                <a:close/>
                <a:moveTo>
                  <a:pt x="9841" y="20949"/>
                </a:moveTo>
                <a:cubicBezTo>
                  <a:pt x="10608" y="20749"/>
                  <a:pt x="11409" y="20549"/>
                  <a:pt x="12210" y="20349"/>
                </a:cubicBezTo>
                <a:lnTo>
                  <a:pt x="12210" y="22750"/>
                </a:lnTo>
                <a:cubicBezTo>
                  <a:pt x="11409" y="22917"/>
                  <a:pt x="10608" y="23084"/>
                  <a:pt x="9841" y="23217"/>
                </a:cubicBezTo>
                <a:close/>
                <a:moveTo>
                  <a:pt x="9808" y="25219"/>
                </a:moveTo>
                <a:cubicBezTo>
                  <a:pt x="10608" y="25052"/>
                  <a:pt x="11409" y="24885"/>
                  <a:pt x="12176" y="24719"/>
                </a:cubicBezTo>
                <a:lnTo>
                  <a:pt x="12176" y="27087"/>
                </a:lnTo>
                <a:cubicBezTo>
                  <a:pt x="11409" y="27220"/>
                  <a:pt x="10608" y="27387"/>
                  <a:pt x="9808" y="27521"/>
                </a:cubicBezTo>
                <a:close/>
                <a:moveTo>
                  <a:pt x="9808" y="29522"/>
                </a:moveTo>
                <a:cubicBezTo>
                  <a:pt x="10608" y="29355"/>
                  <a:pt x="11376" y="29188"/>
                  <a:pt x="12176" y="29055"/>
                </a:cubicBezTo>
                <a:lnTo>
                  <a:pt x="12176" y="31457"/>
                </a:lnTo>
                <a:cubicBezTo>
                  <a:pt x="11376" y="31557"/>
                  <a:pt x="10608" y="31690"/>
                  <a:pt x="9808" y="31790"/>
                </a:cubicBezTo>
                <a:close/>
                <a:moveTo>
                  <a:pt x="9808" y="33792"/>
                </a:moveTo>
                <a:cubicBezTo>
                  <a:pt x="10575" y="33658"/>
                  <a:pt x="11376" y="33525"/>
                  <a:pt x="12176" y="33391"/>
                </a:cubicBezTo>
                <a:lnTo>
                  <a:pt x="12176" y="35793"/>
                </a:lnTo>
                <a:cubicBezTo>
                  <a:pt x="11376" y="35893"/>
                  <a:pt x="10575" y="35993"/>
                  <a:pt x="9808" y="36093"/>
                </a:cubicBezTo>
                <a:close/>
                <a:moveTo>
                  <a:pt x="9808" y="38095"/>
                </a:moveTo>
                <a:cubicBezTo>
                  <a:pt x="10575" y="37961"/>
                  <a:pt x="11376" y="37861"/>
                  <a:pt x="12176" y="37728"/>
                </a:cubicBezTo>
                <a:lnTo>
                  <a:pt x="12176" y="40130"/>
                </a:lnTo>
                <a:cubicBezTo>
                  <a:pt x="11376" y="40196"/>
                  <a:pt x="10575" y="40296"/>
                  <a:pt x="9808" y="40363"/>
                </a:cubicBezTo>
                <a:close/>
                <a:moveTo>
                  <a:pt x="9774" y="42365"/>
                </a:moveTo>
                <a:cubicBezTo>
                  <a:pt x="10575" y="42264"/>
                  <a:pt x="11376" y="42164"/>
                  <a:pt x="12143" y="42064"/>
                </a:cubicBezTo>
                <a:lnTo>
                  <a:pt x="12143" y="44466"/>
                </a:lnTo>
                <a:cubicBezTo>
                  <a:pt x="11376" y="44533"/>
                  <a:pt x="10575" y="44566"/>
                  <a:pt x="9774" y="44633"/>
                </a:cubicBezTo>
                <a:close/>
                <a:moveTo>
                  <a:pt x="9774" y="46668"/>
                </a:moveTo>
                <a:cubicBezTo>
                  <a:pt x="10575" y="46568"/>
                  <a:pt x="11376" y="46501"/>
                  <a:pt x="12143" y="46401"/>
                </a:cubicBezTo>
                <a:lnTo>
                  <a:pt x="12143" y="48802"/>
                </a:lnTo>
                <a:cubicBezTo>
                  <a:pt x="11376" y="48836"/>
                  <a:pt x="10575" y="48869"/>
                  <a:pt x="9774" y="48936"/>
                </a:cubicBezTo>
                <a:close/>
                <a:moveTo>
                  <a:pt x="9774" y="50937"/>
                </a:moveTo>
                <a:cubicBezTo>
                  <a:pt x="10575" y="50871"/>
                  <a:pt x="11342" y="50804"/>
                  <a:pt x="12143" y="50737"/>
                </a:cubicBezTo>
                <a:lnTo>
                  <a:pt x="12143" y="53139"/>
                </a:lnTo>
                <a:cubicBezTo>
                  <a:pt x="11342" y="53172"/>
                  <a:pt x="10575" y="53172"/>
                  <a:pt x="9774" y="53206"/>
                </a:cubicBezTo>
                <a:close/>
                <a:moveTo>
                  <a:pt x="9774" y="55207"/>
                </a:moveTo>
                <a:cubicBezTo>
                  <a:pt x="10542" y="55174"/>
                  <a:pt x="11342" y="55140"/>
                  <a:pt x="12143" y="55107"/>
                </a:cubicBezTo>
                <a:lnTo>
                  <a:pt x="12143" y="57475"/>
                </a:lnTo>
                <a:cubicBezTo>
                  <a:pt x="11342" y="57475"/>
                  <a:pt x="10542" y="57509"/>
                  <a:pt x="9774" y="57509"/>
                </a:cubicBezTo>
                <a:close/>
                <a:moveTo>
                  <a:pt x="9741" y="59510"/>
                </a:moveTo>
                <a:cubicBezTo>
                  <a:pt x="10542" y="59477"/>
                  <a:pt x="11342" y="59443"/>
                  <a:pt x="12109" y="59443"/>
                </a:cubicBezTo>
                <a:lnTo>
                  <a:pt x="12109" y="61812"/>
                </a:lnTo>
                <a:cubicBezTo>
                  <a:pt x="11342" y="61812"/>
                  <a:pt x="10542" y="61778"/>
                  <a:pt x="9741" y="61778"/>
                </a:cubicBezTo>
                <a:close/>
                <a:moveTo>
                  <a:pt x="9741" y="63780"/>
                </a:moveTo>
                <a:cubicBezTo>
                  <a:pt x="10542" y="63780"/>
                  <a:pt x="11342" y="63780"/>
                  <a:pt x="12109" y="63780"/>
                </a:cubicBezTo>
                <a:lnTo>
                  <a:pt x="12109" y="66182"/>
                </a:lnTo>
                <a:cubicBezTo>
                  <a:pt x="11342" y="66148"/>
                  <a:pt x="10542" y="66115"/>
                  <a:pt x="9741" y="66081"/>
                </a:cubicBezTo>
                <a:close/>
                <a:moveTo>
                  <a:pt x="9741" y="68083"/>
                </a:moveTo>
                <a:cubicBezTo>
                  <a:pt x="10542" y="68083"/>
                  <a:pt x="11309" y="68083"/>
                  <a:pt x="12109" y="68116"/>
                </a:cubicBezTo>
                <a:lnTo>
                  <a:pt x="12109" y="70518"/>
                </a:lnTo>
                <a:cubicBezTo>
                  <a:pt x="11309" y="70451"/>
                  <a:pt x="10542" y="70385"/>
                  <a:pt x="9741" y="70351"/>
                </a:cubicBezTo>
                <a:close/>
                <a:moveTo>
                  <a:pt x="9741" y="72353"/>
                </a:moveTo>
                <a:cubicBezTo>
                  <a:pt x="10508" y="72386"/>
                  <a:pt x="11309" y="72419"/>
                  <a:pt x="12109" y="72453"/>
                </a:cubicBezTo>
                <a:lnTo>
                  <a:pt x="12109" y="74854"/>
                </a:lnTo>
                <a:cubicBezTo>
                  <a:pt x="11309" y="74788"/>
                  <a:pt x="10508" y="74688"/>
                  <a:pt x="9741" y="74621"/>
                </a:cubicBezTo>
                <a:close/>
                <a:moveTo>
                  <a:pt x="9741" y="76656"/>
                </a:moveTo>
                <a:cubicBezTo>
                  <a:pt x="10508" y="76689"/>
                  <a:pt x="11309" y="76756"/>
                  <a:pt x="12109" y="76789"/>
                </a:cubicBezTo>
                <a:lnTo>
                  <a:pt x="12109" y="79191"/>
                </a:lnTo>
                <a:cubicBezTo>
                  <a:pt x="11309" y="79091"/>
                  <a:pt x="10508" y="78991"/>
                  <a:pt x="9741" y="78924"/>
                </a:cubicBezTo>
                <a:close/>
                <a:moveTo>
                  <a:pt x="9708" y="80925"/>
                </a:moveTo>
                <a:lnTo>
                  <a:pt x="12076" y="81126"/>
                </a:lnTo>
                <a:lnTo>
                  <a:pt x="12076" y="83527"/>
                </a:lnTo>
                <a:lnTo>
                  <a:pt x="9708" y="83194"/>
                </a:lnTo>
                <a:close/>
                <a:moveTo>
                  <a:pt x="7773" y="82994"/>
                </a:moveTo>
                <a:lnTo>
                  <a:pt x="6038" y="82760"/>
                </a:lnTo>
                <a:lnTo>
                  <a:pt x="6038" y="80659"/>
                </a:lnTo>
                <a:lnTo>
                  <a:pt x="7773" y="80792"/>
                </a:lnTo>
                <a:close/>
                <a:moveTo>
                  <a:pt x="7773" y="78757"/>
                </a:moveTo>
                <a:cubicBezTo>
                  <a:pt x="7206" y="78691"/>
                  <a:pt x="6639" y="78624"/>
                  <a:pt x="6038" y="78557"/>
                </a:cubicBezTo>
                <a:lnTo>
                  <a:pt x="6038" y="76456"/>
                </a:lnTo>
                <a:cubicBezTo>
                  <a:pt x="6639" y="76489"/>
                  <a:pt x="7206" y="76522"/>
                  <a:pt x="7773" y="76556"/>
                </a:cubicBezTo>
                <a:close/>
                <a:moveTo>
                  <a:pt x="6038" y="74354"/>
                </a:moveTo>
                <a:lnTo>
                  <a:pt x="6038" y="72253"/>
                </a:lnTo>
                <a:cubicBezTo>
                  <a:pt x="6639" y="72286"/>
                  <a:pt x="7206" y="72286"/>
                  <a:pt x="7773" y="72319"/>
                </a:cubicBezTo>
                <a:lnTo>
                  <a:pt x="7773" y="74521"/>
                </a:lnTo>
                <a:cubicBezTo>
                  <a:pt x="7206" y="74454"/>
                  <a:pt x="6639" y="74421"/>
                  <a:pt x="6038" y="74354"/>
                </a:cubicBezTo>
                <a:close/>
                <a:moveTo>
                  <a:pt x="7773" y="70284"/>
                </a:moveTo>
                <a:cubicBezTo>
                  <a:pt x="7206" y="70251"/>
                  <a:pt x="6639" y="70218"/>
                  <a:pt x="6038" y="70151"/>
                </a:cubicBezTo>
                <a:lnTo>
                  <a:pt x="6038" y="68050"/>
                </a:lnTo>
                <a:cubicBezTo>
                  <a:pt x="6639" y="68050"/>
                  <a:pt x="7206" y="68083"/>
                  <a:pt x="7773" y="68083"/>
                </a:cubicBezTo>
                <a:close/>
                <a:moveTo>
                  <a:pt x="6038" y="65981"/>
                </a:moveTo>
                <a:lnTo>
                  <a:pt x="6038" y="63847"/>
                </a:lnTo>
                <a:cubicBezTo>
                  <a:pt x="6639" y="63847"/>
                  <a:pt x="7206" y="63847"/>
                  <a:pt x="7773" y="63847"/>
                </a:cubicBezTo>
                <a:lnTo>
                  <a:pt x="7773" y="66048"/>
                </a:lnTo>
                <a:cubicBezTo>
                  <a:pt x="7206" y="66015"/>
                  <a:pt x="6639" y="65981"/>
                  <a:pt x="6038" y="65981"/>
                </a:cubicBezTo>
                <a:close/>
                <a:moveTo>
                  <a:pt x="7773" y="61812"/>
                </a:moveTo>
                <a:cubicBezTo>
                  <a:pt x="7206" y="61778"/>
                  <a:pt x="6639" y="61778"/>
                  <a:pt x="6038" y="61778"/>
                </a:cubicBezTo>
                <a:lnTo>
                  <a:pt x="6038" y="59644"/>
                </a:lnTo>
                <a:cubicBezTo>
                  <a:pt x="6639" y="59644"/>
                  <a:pt x="7206" y="59610"/>
                  <a:pt x="7773" y="59610"/>
                </a:cubicBezTo>
                <a:close/>
                <a:moveTo>
                  <a:pt x="6038" y="57575"/>
                </a:moveTo>
                <a:lnTo>
                  <a:pt x="6038" y="55474"/>
                </a:lnTo>
                <a:cubicBezTo>
                  <a:pt x="6639" y="55441"/>
                  <a:pt x="7206" y="55407"/>
                  <a:pt x="7773" y="55374"/>
                </a:cubicBezTo>
                <a:lnTo>
                  <a:pt x="7773" y="57575"/>
                </a:lnTo>
                <a:cubicBezTo>
                  <a:pt x="7206" y="57575"/>
                  <a:pt x="6639" y="57575"/>
                  <a:pt x="6038" y="57575"/>
                </a:cubicBezTo>
                <a:close/>
                <a:moveTo>
                  <a:pt x="7773" y="53339"/>
                </a:moveTo>
                <a:cubicBezTo>
                  <a:pt x="7206" y="53339"/>
                  <a:pt x="6639" y="53372"/>
                  <a:pt x="6038" y="53372"/>
                </a:cubicBezTo>
                <a:lnTo>
                  <a:pt x="6038" y="51271"/>
                </a:lnTo>
                <a:cubicBezTo>
                  <a:pt x="6639" y="51204"/>
                  <a:pt x="7206" y="51171"/>
                  <a:pt x="7773" y="51137"/>
                </a:cubicBezTo>
                <a:close/>
                <a:moveTo>
                  <a:pt x="7773" y="49103"/>
                </a:moveTo>
                <a:cubicBezTo>
                  <a:pt x="7206" y="49103"/>
                  <a:pt x="6606" y="49136"/>
                  <a:pt x="6038" y="49169"/>
                </a:cubicBezTo>
                <a:lnTo>
                  <a:pt x="6038" y="47068"/>
                </a:lnTo>
                <a:cubicBezTo>
                  <a:pt x="6639" y="47001"/>
                  <a:pt x="7206" y="46934"/>
                  <a:pt x="7773" y="46901"/>
                </a:cubicBezTo>
                <a:close/>
                <a:moveTo>
                  <a:pt x="7773" y="44866"/>
                </a:moveTo>
                <a:cubicBezTo>
                  <a:pt x="7206" y="44900"/>
                  <a:pt x="6606" y="44933"/>
                  <a:pt x="6038" y="45000"/>
                </a:cubicBezTo>
                <a:lnTo>
                  <a:pt x="6038" y="42865"/>
                </a:lnTo>
                <a:cubicBezTo>
                  <a:pt x="6639" y="42798"/>
                  <a:pt x="7206" y="42731"/>
                  <a:pt x="7773" y="42665"/>
                </a:cubicBezTo>
                <a:close/>
                <a:moveTo>
                  <a:pt x="7773" y="40597"/>
                </a:moveTo>
                <a:cubicBezTo>
                  <a:pt x="7206" y="40663"/>
                  <a:pt x="6606" y="40730"/>
                  <a:pt x="6038" y="40797"/>
                </a:cubicBezTo>
                <a:lnTo>
                  <a:pt x="6038" y="38662"/>
                </a:lnTo>
                <a:cubicBezTo>
                  <a:pt x="6606" y="38595"/>
                  <a:pt x="7206" y="38495"/>
                  <a:pt x="7773" y="38395"/>
                </a:cubicBezTo>
                <a:close/>
                <a:moveTo>
                  <a:pt x="7773" y="36360"/>
                </a:moveTo>
                <a:cubicBezTo>
                  <a:pt x="7206" y="36460"/>
                  <a:pt x="6606" y="36527"/>
                  <a:pt x="6038" y="36594"/>
                </a:cubicBezTo>
                <a:lnTo>
                  <a:pt x="6038" y="34459"/>
                </a:lnTo>
                <a:cubicBezTo>
                  <a:pt x="6606" y="34359"/>
                  <a:pt x="7206" y="34259"/>
                  <a:pt x="7773" y="34159"/>
                </a:cubicBezTo>
                <a:close/>
                <a:moveTo>
                  <a:pt x="7773" y="32124"/>
                </a:moveTo>
                <a:cubicBezTo>
                  <a:pt x="7206" y="32224"/>
                  <a:pt x="6606" y="32324"/>
                  <a:pt x="6038" y="32391"/>
                </a:cubicBezTo>
                <a:lnTo>
                  <a:pt x="6038" y="30289"/>
                </a:lnTo>
                <a:cubicBezTo>
                  <a:pt x="6606" y="30156"/>
                  <a:pt x="7206" y="30056"/>
                  <a:pt x="7773" y="29956"/>
                </a:cubicBezTo>
                <a:close/>
                <a:moveTo>
                  <a:pt x="7773" y="27887"/>
                </a:moveTo>
                <a:cubicBezTo>
                  <a:pt x="7206" y="27988"/>
                  <a:pt x="6606" y="28088"/>
                  <a:pt x="6038" y="28188"/>
                </a:cubicBezTo>
                <a:lnTo>
                  <a:pt x="6038" y="26086"/>
                </a:lnTo>
                <a:cubicBezTo>
                  <a:pt x="6606" y="25953"/>
                  <a:pt x="7206" y="25819"/>
                  <a:pt x="7773" y="25686"/>
                </a:cubicBezTo>
                <a:close/>
                <a:moveTo>
                  <a:pt x="7773" y="23651"/>
                </a:moveTo>
                <a:cubicBezTo>
                  <a:pt x="7206" y="23785"/>
                  <a:pt x="6606" y="23885"/>
                  <a:pt x="6038" y="24018"/>
                </a:cubicBezTo>
                <a:lnTo>
                  <a:pt x="6038" y="21883"/>
                </a:lnTo>
                <a:cubicBezTo>
                  <a:pt x="6606" y="21750"/>
                  <a:pt x="7206" y="21616"/>
                  <a:pt x="7773" y="21450"/>
                </a:cubicBezTo>
                <a:close/>
                <a:moveTo>
                  <a:pt x="6038" y="19815"/>
                </a:moveTo>
                <a:lnTo>
                  <a:pt x="6038" y="17680"/>
                </a:lnTo>
                <a:cubicBezTo>
                  <a:pt x="6639" y="17547"/>
                  <a:pt x="7206" y="17380"/>
                  <a:pt x="7773" y="17213"/>
                </a:cubicBezTo>
                <a:lnTo>
                  <a:pt x="7773" y="19415"/>
                </a:lnTo>
                <a:cubicBezTo>
                  <a:pt x="7206" y="19548"/>
                  <a:pt x="6606" y="19682"/>
                  <a:pt x="6038" y="19815"/>
                </a:cubicBezTo>
                <a:close/>
                <a:moveTo>
                  <a:pt x="7773" y="15178"/>
                </a:moveTo>
                <a:cubicBezTo>
                  <a:pt x="7206" y="15312"/>
                  <a:pt x="6606" y="15479"/>
                  <a:pt x="6038" y="15612"/>
                </a:cubicBezTo>
                <a:lnTo>
                  <a:pt x="6038" y="13477"/>
                </a:lnTo>
                <a:cubicBezTo>
                  <a:pt x="6606" y="13310"/>
                  <a:pt x="7206" y="13144"/>
                  <a:pt x="7773" y="12977"/>
                </a:cubicBezTo>
                <a:close/>
                <a:moveTo>
                  <a:pt x="6038" y="9308"/>
                </a:moveTo>
                <a:lnTo>
                  <a:pt x="7773" y="8740"/>
                </a:lnTo>
                <a:lnTo>
                  <a:pt x="7773" y="10942"/>
                </a:lnTo>
                <a:lnTo>
                  <a:pt x="6038" y="11409"/>
                </a:lnTo>
                <a:close/>
                <a:moveTo>
                  <a:pt x="4471" y="82593"/>
                </a:moveTo>
                <a:lnTo>
                  <a:pt x="3003" y="82393"/>
                </a:lnTo>
                <a:lnTo>
                  <a:pt x="3003" y="80425"/>
                </a:lnTo>
                <a:lnTo>
                  <a:pt x="4471" y="80559"/>
                </a:lnTo>
                <a:close/>
                <a:moveTo>
                  <a:pt x="4471" y="78457"/>
                </a:moveTo>
                <a:cubicBezTo>
                  <a:pt x="3970" y="78390"/>
                  <a:pt x="3470" y="78324"/>
                  <a:pt x="3003" y="78257"/>
                </a:cubicBezTo>
                <a:lnTo>
                  <a:pt x="3003" y="76289"/>
                </a:lnTo>
                <a:cubicBezTo>
                  <a:pt x="3470" y="76322"/>
                  <a:pt x="3970" y="76356"/>
                  <a:pt x="4471" y="76389"/>
                </a:cubicBezTo>
                <a:close/>
                <a:moveTo>
                  <a:pt x="4471" y="74287"/>
                </a:moveTo>
                <a:cubicBezTo>
                  <a:pt x="3970" y="74254"/>
                  <a:pt x="3470" y="74187"/>
                  <a:pt x="2970" y="74154"/>
                </a:cubicBezTo>
                <a:lnTo>
                  <a:pt x="2970" y="72152"/>
                </a:lnTo>
                <a:cubicBezTo>
                  <a:pt x="3470" y="72186"/>
                  <a:pt x="3970" y="72219"/>
                  <a:pt x="4471" y="72219"/>
                </a:cubicBezTo>
                <a:close/>
                <a:moveTo>
                  <a:pt x="4437" y="70118"/>
                </a:moveTo>
                <a:cubicBezTo>
                  <a:pt x="3970" y="70084"/>
                  <a:pt x="3470" y="70051"/>
                  <a:pt x="2970" y="70018"/>
                </a:cubicBezTo>
                <a:lnTo>
                  <a:pt x="2970" y="68050"/>
                </a:lnTo>
                <a:cubicBezTo>
                  <a:pt x="3470" y="68050"/>
                  <a:pt x="3970" y="68050"/>
                  <a:pt x="4437" y="68050"/>
                </a:cubicBezTo>
                <a:close/>
                <a:moveTo>
                  <a:pt x="4437" y="65948"/>
                </a:moveTo>
                <a:cubicBezTo>
                  <a:pt x="3937" y="65948"/>
                  <a:pt x="3437" y="65915"/>
                  <a:pt x="2970" y="65915"/>
                </a:cubicBezTo>
                <a:lnTo>
                  <a:pt x="2970" y="63913"/>
                </a:lnTo>
                <a:cubicBezTo>
                  <a:pt x="3437" y="63913"/>
                  <a:pt x="3937" y="63913"/>
                  <a:pt x="4437" y="63913"/>
                </a:cubicBezTo>
                <a:close/>
                <a:moveTo>
                  <a:pt x="4437" y="61812"/>
                </a:moveTo>
                <a:cubicBezTo>
                  <a:pt x="3937" y="61778"/>
                  <a:pt x="3437" y="61778"/>
                  <a:pt x="2936" y="61778"/>
                </a:cubicBezTo>
                <a:lnTo>
                  <a:pt x="2936" y="59777"/>
                </a:lnTo>
                <a:cubicBezTo>
                  <a:pt x="3437" y="59777"/>
                  <a:pt x="3937" y="59744"/>
                  <a:pt x="4437" y="59744"/>
                </a:cubicBezTo>
                <a:close/>
                <a:moveTo>
                  <a:pt x="4404" y="57642"/>
                </a:moveTo>
                <a:cubicBezTo>
                  <a:pt x="3904" y="57642"/>
                  <a:pt x="3437" y="57642"/>
                  <a:pt x="2936" y="57642"/>
                </a:cubicBezTo>
                <a:lnTo>
                  <a:pt x="2936" y="55674"/>
                </a:lnTo>
                <a:cubicBezTo>
                  <a:pt x="3437" y="55641"/>
                  <a:pt x="3904" y="55607"/>
                  <a:pt x="4404" y="55574"/>
                </a:cubicBezTo>
                <a:close/>
                <a:moveTo>
                  <a:pt x="4404" y="53472"/>
                </a:moveTo>
                <a:cubicBezTo>
                  <a:pt x="3904" y="53506"/>
                  <a:pt x="3403" y="53506"/>
                  <a:pt x="2936" y="53539"/>
                </a:cubicBezTo>
                <a:lnTo>
                  <a:pt x="2936" y="51538"/>
                </a:lnTo>
                <a:cubicBezTo>
                  <a:pt x="3403" y="51504"/>
                  <a:pt x="3904" y="51471"/>
                  <a:pt x="4404" y="51438"/>
                </a:cubicBezTo>
                <a:close/>
                <a:moveTo>
                  <a:pt x="4404" y="49336"/>
                </a:moveTo>
                <a:cubicBezTo>
                  <a:pt x="3904" y="49336"/>
                  <a:pt x="3403" y="49370"/>
                  <a:pt x="2903" y="49403"/>
                </a:cubicBezTo>
                <a:lnTo>
                  <a:pt x="2903" y="47401"/>
                </a:lnTo>
                <a:cubicBezTo>
                  <a:pt x="3403" y="47368"/>
                  <a:pt x="3904" y="47301"/>
                  <a:pt x="4404" y="47268"/>
                </a:cubicBezTo>
                <a:close/>
                <a:moveTo>
                  <a:pt x="4371" y="45167"/>
                </a:moveTo>
                <a:cubicBezTo>
                  <a:pt x="3904" y="45200"/>
                  <a:pt x="3403" y="45233"/>
                  <a:pt x="2903" y="45267"/>
                </a:cubicBezTo>
                <a:lnTo>
                  <a:pt x="2903" y="43299"/>
                </a:lnTo>
                <a:cubicBezTo>
                  <a:pt x="3403" y="43232"/>
                  <a:pt x="3904" y="43165"/>
                  <a:pt x="4371" y="43098"/>
                </a:cubicBezTo>
                <a:close/>
                <a:moveTo>
                  <a:pt x="4371" y="40997"/>
                </a:moveTo>
                <a:cubicBezTo>
                  <a:pt x="3870" y="41064"/>
                  <a:pt x="3370" y="41097"/>
                  <a:pt x="2903" y="41164"/>
                </a:cubicBezTo>
                <a:lnTo>
                  <a:pt x="2903" y="39162"/>
                </a:lnTo>
                <a:cubicBezTo>
                  <a:pt x="3370" y="39096"/>
                  <a:pt x="3870" y="39029"/>
                  <a:pt x="4371" y="38929"/>
                </a:cubicBezTo>
                <a:close/>
                <a:moveTo>
                  <a:pt x="4371" y="36827"/>
                </a:moveTo>
                <a:cubicBezTo>
                  <a:pt x="3870" y="36894"/>
                  <a:pt x="3370" y="36961"/>
                  <a:pt x="2870" y="37027"/>
                </a:cubicBezTo>
                <a:lnTo>
                  <a:pt x="2870" y="35059"/>
                </a:lnTo>
                <a:cubicBezTo>
                  <a:pt x="3370" y="34959"/>
                  <a:pt x="3870" y="34859"/>
                  <a:pt x="4371" y="34792"/>
                </a:cubicBezTo>
                <a:close/>
                <a:moveTo>
                  <a:pt x="4337" y="32691"/>
                </a:moveTo>
                <a:cubicBezTo>
                  <a:pt x="3837" y="32758"/>
                  <a:pt x="3370" y="32824"/>
                  <a:pt x="2870" y="32891"/>
                </a:cubicBezTo>
                <a:lnTo>
                  <a:pt x="2870" y="30923"/>
                </a:lnTo>
                <a:cubicBezTo>
                  <a:pt x="3370" y="30823"/>
                  <a:pt x="3837" y="30723"/>
                  <a:pt x="4337" y="30623"/>
                </a:cubicBezTo>
                <a:close/>
                <a:moveTo>
                  <a:pt x="4337" y="28521"/>
                </a:moveTo>
                <a:cubicBezTo>
                  <a:pt x="3837" y="28621"/>
                  <a:pt x="3337" y="28688"/>
                  <a:pt x="2870" y="28788"/>
                </a:cubicBezTo>
                <a:lnTo>
                  <a:pt x="2870" y="26787"/>
                </a:lnTo>
                <a:cubicBezTo>
                  <a:pt x="3337" y="26687"/>
                  <a:pt x="3837" y="26587"/>
                  <a:pt x="4337" y="26453"/>
                </a:cubicBezTo>
                <a:close/>
                <a:moveTo>
                  <a:pt x="4337" y="24352"/>
                </a:moveTo>
                <a:cubicBezTo>
                  <a:pt x="3837" y="24452"/>
                  <a:pt x="3337" y="24552"/>
                  <a:pt x="2836" y="24652"/>
                </a:cubicBezTo>
                <a:lnTo>
                  <a:pt x="2836" y="22684"/>
                </a:lnTo>
                <a:cubicBezTo>
                  <a:pt x="3337" y="22550"/>
                  <a:pt x="3837" y="22417"/>
                  <a:pt x="4337" y="22317"/>
                </a:cubicBezTo>
                <a:close/>
                <a:moveTo>
                  <a:pt x="4304" y="20215"/>
                </a:moveTo>
                <a:cubicBezTo>
                  <a:pt x="3804" y="20315"/>
                  <a:pt x="3337" y="20415"/>
                  <a:pt x="2836" y="20516"/>
                </a:cubicBezTo>
                <a:lnTo>
                  <a:pt x="2836" y="18547"/>
                </a:lnTo>
                <a:cubicBezTo>
                  <a:pt x="3337" y="18414"/>
                  <a:pt x="3837" y="18281"/>
                  <a:pt x="4304" y="18147"/>
                </a:cubicBezTo>
                <a:close/>
                <a:moveTo>
                  <a:pt x="4304" y="16046"/>
                </a:moveTo>
                <a:cubicBezTo>
                  <a:pt x="3804" y="16146"/>
                  <a:pt x="3303" y="16279"/>
                  <a:pt x="2836" y="16413"/>
                </a:cubicBezTo>
                <a:lnTo>
                  <a:pt x="2836" y="14411"/>
                </a:lnTo>
                <a:cubicBezTo>
                  <a:pt x="3303" y="14278"/>
                  <a:pt x="3804" y="14144"/>
                  <a:pt x="4304" y="13978"/>
                </a:cubicBezTo>
                <a:close/>
                <a:moveTo>
                  <a:pt x="2803" y="10308"/>
                </a:moveTo>
                <a:lnTo>
                  <a:pt x="4304" y="9808"/>
                </a:lnTo>
                <a:lnTo>
                  <a:pt x="4304" y="11876"/>
                </a:lnTo>
                <a:lnTo>
                  <a:pt x="2803" y="1227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rot="-30554">
            <a:off x="5371564" y="4293960"/>
            <a:ext cx="3677063" cy="625780"/>
          </a:xfrm>
          <a:custGeom>
            <a:avLst/>
            <a:gdLst/>
            <a:ahLst/>
            <a:cxnLst/>
            <a:rect l="l" t="t" r="r" b="b"/>
            <a:pathLst>
              <a:path w="278133" h="47334" extrusionOk="0">
                <a:moveTo>
                  <a:pt x="0" y="6471"/>
                </a:moveTo>
                <a:lnTo>
                  <a:pt x="160515" y="47334"/>
                </a:lnTo>
                <a:lnTo>
                  <a:pt x="278132" y="167"/>
                </a:lnTo>
                <a:lnTo>
                  <a:pt x="249779" y="0"/>
                </a:lnTo>
                <a:lnTo>
                  <a:pt x="220291" y="7606"/>
                </a:lnTo>
                <a:lnTo>
                  <a:pt x="196741" y="4170"/>
                </a:lnTo>
                <a:lnTo>
                  <a:pt x="172657" y="11108"/>
                </a:lnTo>
                <a:lnTo>
                  <a:pt x="157013" y="9007"/>
                </a:lnTo>
                <a:lnTo>
                  <a:pt x="134330" y="14811"/>
                </a:lnTo>
                <a:lnTo>
                  <a:pt x="91099" y="7772"/>
                </a:lnTo>
                <a:lnTo>
                  <a:pt x="60477" y="12342"/>
                </a:lnTo>
                <a:lnTo>
                  <a:pt x="37661" y="647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Real Estate Infographics by Slidesgo">
  <a:themeElements>
    <a:clrScheme name="Simple Light">
      <a:dk1>
        <a:srgbClr val="000000"/>
      </a:dk1>
      <a:lt1>
        <a:srgbClr val="FFFFFF"/>
      </a:lt1>
      <a:dk2>
        <a:srgbClr val="595959"/>
      </a:dk2>
      <a:lt2>
        <a:srgbClr val="EEEEEE"/>
      </a:lt2>
      <a:accent1>
        <a:srgbClr val="EB7B7B"/>
      </a:accent1>
      <a:accent2>
        <a:srgbClr val="BE4626"/>
      </a:accent2>
      <a:accent3>
        <a:srgbClr val="E69138"/>
      </a:accent3>
      <a:accent4>
        <a:srgbClr val="EEB245"/>
      </a:accent4>
      <a:accent5>
        <a:srgbClr val="595959"/>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3995</TotalTime>
  <Words>97</Words>
  <Application>Microsoft Office PowerPoint</Application>
  <PresentationFormat>On-screen Show (16:9)</PresentationFormat>
  <Paragraphs>13</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Roboto</vt:lpstr>
      <vt:lpstr>Fira Sans Extra Condensed Medium</vt:lpstr>
      <vt:lpstr>Real Estate Infographics by Slidesgo</vt:lpstr>
      <vt:lpstr>World Real Estate</vt:lpstr>
      <vt:lpstr>Content</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ASMA YUSUF AHMED AMEEN</cp:lastModifiedBy>
  <cp:revision>3</cp:revision>
  <dcterms:modified xsi:type="dcterms:W3CDTF">2025-03-09T07:50:43Z</dcterms:modified>
</cp:coreProperties>
</file>