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4/24/2024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4/24/2024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4/24/2024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4/24/2024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4/24/2024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4/24/2024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4/24/2024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4/24/2024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4/24/2024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74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endParaRPr altLang="en-US" lang="zh-CN"/>
          </a:p>
          <a:p>
            <a:pPr indent="-457200" marL="457200">
              <a:buAutoNum type="arabicPeriod"/>
            </a:pPr>
            <a:r>
              <a:rPr b="1" sz="2000" lang="en-US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Name: 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Roever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engineering college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Perambalur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  <a:p>
            <a:pPr indent="-457200" marL="457200">
              <a:buAutoNum type="arabicPeriod"/>
            </a:pPr>
            <a:r>
              <a:rPr b="1" dirty="0" sz="2000" lang="en-US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</a:t>
            </a:r>
            <a:r>
              <a:rPr b="1" dirty="0" sz="2000" lang="en-US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Bio-Technology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11903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344318" cy="92333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39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440727" cy="2034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31013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D108CF-3F85-4BDF-897E-D558E1CDB7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Dell</cp:lastModifiedBy>
  <dcterms:created xsi:type="dcterms:W3CDTF">2021-05-25T18:50:10Z</dcterms:created>
  <dcterms:modified xsi:type="dcterms:W3CDTF">2024-04-24T08:20:47Z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9127a20666d24911976721810ea334f0</vt:lpwstr>
  </property>
</Properties>
</file>