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4" userDrawn="1">
          <p15:clr>
            <a:srgbClr val="A4A3A4"/>
          </p15:clr>
        </p15:guide>
        <p15:guide id="2" orient="horz" pos="4034">
          <p15:clr>
            <a:srgbClr val="A4A3A4"/>
          </p15:clr>
        </p15:guide>
        <p15:guide id="3" pos="132">
          <p15:clr>
            <a:srgbClr val="A4A3A4"/>
          </p15:clr>
        </p15:guide>
        <p15:guide id="4" pos="56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EBE"/>
    <a:srgbClr val="DC4454"/>
    <a:srgbClr val="904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3" autoAdjust="0"/>
  </p:normalViewPr>
  <p:slideViewPr>
    <p:cSldViewPr snapToGrid="0" snapToObjects="1">
      <p:cViewPr varScale="1">
        <p:scale>
          <a:sx n="110" d="100"/>
          <a:sy n="110" d="100"/>
        </p:scale>
        <p:origin x="1542" y="108"/>
      </p:cViewPr>
      <p:guideLst>
        <p:guide orient="horz" pos="984"/>
        <p:guide orient="horz" pos="4034"/>
        <p:guide pos="132"/>
        <p:guide pos="56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6BDDA1BC-8B70-49E8-AD33-A00B988AB3DC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944CDF74-AD34-4C84-9971-A79035ED7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7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gen-re" TargetMode="External"/><Relationship Id="rId2" Type="http://schemas.openxmlformats.org/officeDocument/2006/relationships/hyperlink" Target="https://twitter.com/Gen_Re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genre.com/knowledge/blog/?c=n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0"/>
            <a:ext cx="9144000" cy="426720"/>
            <a:chOff x="0" y="0"/>
            <a:chExt cx="9144000" cy="32004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45720"/>
              <a:ext cx="914400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58" tIns="50929" rIns="101858" bIns="50929"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58" tIns="50929" rIns="101858" bIns="50929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14400" y="0"/>
              <a:ext cx="1554480" cy="45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58" tIns="50929" rIns="101858" bIns="50929"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805474"/>
            <a:ext cx="1554478" cy="790193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2934596" y="0"/>
            <a:ext cx="6209404" cy="6858000"/>
            <a:chOff x="2934596" y="0"/>
            <a:chExt cx="6209404" cy="685800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457" r="35653"/>
            <a:stretch/>
          </p:blipFill>
          <p:spPr>
            <a:xfrm>
              <a:off x="5355877" y="0"/>
              <a:ext cx="3788123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554" b="34871"/>
            <a:stretch/>
          </p:blipFill>
          <p:spPr>
            <a:xfrm>
              <a:off x="2934596" y="1107846"/>
              <a:ext cx="5071163" cy="57501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5" r="82184" b="39381"/>
            <a:stretch/>
          </p:blipFill>
          <p:spPr>
            <a:xfrm>
              <a:off x="7975596" y="0"/>
              <a:ext cx="1168404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40482" y="3238671"/>
            <a:ext cx="5074918" cy="461655"/>
          </a:xfrm>
        </p:spPr>
        <p:txBody>
          <a:bodyPr anchor="b"/>
          <a:lstStyle>
            <a:lvl1pPr algn="l">
              <a:defRPr lang="en-US" sz="2400" kern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840482" y="3784534"/>
            <a:ext cx="5074918" cy="400099"/>
          </a:xfrm>
        </p:spPr>
        <p:txBody>
          <a:bodyPr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US" sz="2000" kern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4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3840482" y="3750653"/>
            <a:ext cx="507491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75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28601" y="6492240"/>
            <a:ext cx="8686801" cy="297666"/>
            <a:chOff x="228601" y="6533425"/>
            <a:chExt cx="8686801" cy="297666"/>
          </a:xfrm>
        </p:grpSpPr>
        <p:cxnSp>
          <p:nvCxnSpPr>
            <p:cNvPr id="13" name="Straight Connector 12"/>
            <p:cNvCxnSpPr/>
            <p:nvPr/>
          </p:nvCxnSpPr>
          <p:spPr bwMode="auto">
            <a:xfrm rot="5400000">
              <a:off x="8500809" y="6716791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28601" y="6533425"/>
              <a:ext cx="86868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[Presentation Title]    |    [Name of Presenter]    |    [Month, Year]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75D91B-F9DF-4F1D-8EA9-D5CFAB9576A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5163671" y="6602491"/>
            <a:ext cx="3379747" cy="17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700" kern="1200" smtClean="0">
                <a:solidFill>
                  <a:schemeClr val="tx2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Proprietary and Confidential    |    © General Reinsurance Corporation</a:t>
            </a:r>
          </a:p>
        </p:txBody>
      </p:sp>
    </p:spTree>
    <p:extLst>
      <p:ext uri="{BB962C8B-B14F-4D97-AF65-F5344CB8AC3E}">
        <p14:creationId xmlns:p14="http://schemas.microsoft.com/office/powerpoint/2010/main" val="13214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9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960"/>
            <a:ext cx="91440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934597" y="-1"/>
            <a:ext cx="6209404" cy="6858003"/>
            <a:chOff x="2934597" y="-1"/>
            <a:chExt cx="6209404" cy="6858003"/>
          </a:xfrm>
        </p:grpSpPr>
        <p:pic>
          <p:nvPicPr>
            <p:cNvPr id="27" name="Picture 2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" r="82249" b="39450"/>
            <a:stretch/>
          </p:blipFill>
          <p:spPr>
            <a:xfrm>
              <a:off x="7975597" y="-1"/>
              <a:ext cx="1168404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769"/>
            <a:stretch/>
          </p:blipFill>
          <p:spPr>
            <a:xfrm>
              <a:off x="2934597" y="1107846"/>
              <a:ext cx="5037644" cy="5750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95" r="35912"/>
            <a:stretch/>
          </p:blipFill>
          <p:spPr>
            <a:xfrm>
              <a:off x="5355878" y="-1"/>
              <a:ext cx="3788122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40482" y="2869339"/>
            <a:ext cx="5074918" cy="830987"/>
          </a:xfrm>
        </p:spPr>
        <p:txBody>
          <a:bodyPr anchor="b"/>
          <a:lstStyle>
            <a:lvl1pPr algn="l">
              <a:defRPr lang="en-US" sz="2400" kern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Section Slide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840482" y="3784534"/>
            <a:ext cx="5074918" cy="400099"/>
          </a:xfrm>
        </p:spPr>
        <p:txBody>
          <a:bodyPr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US" sz="2000" kern="0" dirty="0">
                <a:solidFill>
                  <a:srgbClr val="FFFFFF"/>
                </a:solidFill>
                <a:latin typeface="+mn-lt"/>
                <a:ea typeface="+mj-ea"/>
                <a:cs typeface="+mj-cs"/>
              </a:defRPr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4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en-US" dirty="0"/>
              <a:t>Click to edit Section Slide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3840482" y="3750653"/>
            <a:ext cx="507491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805596"/>
            <a:ext cx="1554478" cy="78994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400" y="0"/>
            <a:ext cx="1554480" cy="60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 userDrawn="1"/>
        </p:nvSpPr>
        <p:spPr>
          <a:xfrm>
            <a:off x="0" y="60960"/>
            <a:ext cx="91440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934597" y="-1"/>
            <a:ext cx="6209404" cy="6858003"/>
            <a:chOff x="2934597" y="-1"/>
            <a:chExt cx="6209404" cy="6858003"/>
          </a:xfrm>
        </p:grpSpPr>
        <p:pic>
          <p:nvPicPr>
            <p:cNvPr id="24" name="Picture 2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" r="82249" b="39450"/>
            <a:stretch/>
          </p:blipFill>
          <p:spPr>
            <a:xfrm>
              <a:off x="7975597" y="-1"/>
              <a:ext cx="1168404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769"/>
            <a:stretch/>
          </p:blipFill>
          <p:spPr>
            <a:xfrm>
              <a:off x="2934597" y="1107846"/>
              <a:ext cx="5037644" cy="5750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Picture 2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95" r="35912"/>
            <a:stretch/>
          </p:blipFill>
          <p:spPr>
            <a:xfrm>
              <a:off x="5355878" y="-1"/>
              <a:ext cx="3788122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Rectangle 67"/>
          <p:cNvSpPr/>
          <p:nvPr userDrawn="1"/>
        </p:nvSpPr>
        <p:spPr>
          <a:xfrm>
            <a:off x="0" y="0"/>
            <a:ext cx="914400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 userDrawn="1"/>
        </p:nvSpPr>
        <p:spPr>
          <a:xfrm>
            <a:off x="914400" y="0"/>
            <a:ext cx="1554480" cy="60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40482" y="3238671"/>
            <a:ext cx="5074918" cy="461655"/>
          </a:xfrm>
        </p:spPr>
        <p:txBody>
          <a:bodyPr anchor="b"/>
          <a:lstStyle>
            <a:lvl1pPr algn="l">
              <a:defRPr lang="en-US" sz="2400" kern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840482" y="3784533"/>
            <a:ext cx="5074918" cy="830987"/>
          </a:xfrm>
        </p:spPr>
        <p:txBody>
          <a:bodyPr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US" sz="1600" kern="0" dirty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4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en-US" dirty="0"/>
              <a:t>[Name]</a:t>
            </a:r>
          </a:p>
          <a:p>
            <a:r>
              <a:rPr lang="en-US" dirty="0"/>
              <a:t>[email@genre.com]</a:t>
            </a:r>
          </a:p>
          <a:p>
            <a:r>
              <a:rPr lang="en-US" dirty="0"/>
              <a:t>[XXX.XXX.XXXX]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3840482" y="3750653"/>
            <a:ext cx="507491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 userDrawn="1"/>
        </p:nvSpPr>
        <p:spPr bwMode="auto">
          <a:xfrm>
            <a:off x="3840484" y="4754880"/>
            <a:ext cx="5074916" cy="33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15" rIns="91440" bIns="45715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1600" kern="0" dirty="0">
                <a:solidFill>
                  <a:schemeClr val="bg1"/>
                </a:solidFill>
                <a:latin typeface="+mn-lt"/>
              </a:rPr>
              <a:t>Visit genre.com for more info.</a:t>
            </a:r>
            <a:endParaRPr lang="en-US" sz="1200" kern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805596"/>
            <a:ext cx="1554478" cy="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2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0"/>
            <a:ext cx="914400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0" y="60960"/>
            <a:ext cx="91440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2934597" y="-1"/>
            <a:ext cx="6209404" cy="6858003"/>
            <a:chOff x="2934597" y="-1"/>
            <a:chExt cx="6209404" cy="6858003"/>
          </a:xfrm>
        </p:grpSpPr>
        <p:pic>
          <p:nvPicPr>
            <p:cNvPr id="23" name="Picture 2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" r="82249" b="39450"/>
            <a:stretch/>
          </p:blipFill>
          <p:spPr>
            <a:xfrm>
              <a:off x="7975597" y="-1"/>
              <a:ext cx="1168404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769"/>
            <a:stretch/>
          </p:blipFill>
          <p:spPr>
            <a:xfrm>
              <a:off x="2934597" y="1107846"/>
              <a:ext cx="5037644" cy="5750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95" r="35912"/>
            <a:stretch/>
          </p:blipFill>
          <p:spPr>
            <a:xfrm>
              <a:off x="5355878" y="-1"/>
              <a:ext cx="3788122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40482" y="3238671"/>
            <a:ext cx="5074918" cy="461655"/>
          </a:xfrm>
        </p:spPr>
        <p:txBody>
          <a:bodyPr anchor="b"/>
          <a:lstStyle>
            <a:lvl1pPr algn="l">
              <a:defRPr lang="en-US" sz="2400" kern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840482" y="3784533"/>
            <a:ext cx="2377440" cy="830987"/>
          </a:xfrm>
        </p:spPr>
        <p:txBody>
          <a:bodyPr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US" sz="1600" kern="0" dirty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4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en-US" dirty="0"/>
              <a:t>[Name]</a:t>
            </a:r>
          </a:p>
          <a:p>
            <a:r>
              <a:rPr lang="en-US" dirty="0"/>
              <a:t>[email@genre.com]</a:t>
            </a:r>
          </a:p>
          <a:p>
            <a:r>
              <a:rPr lang="en-US" dirty="0"/>
              <a:t>[XXX.XXX.XXXX]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3840482" y="3750653"/>
            <a:ext cx="5074918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 userDrawn="1"/>
        </p:nvSpPr>
        <p:spPr bwMode="auto">
          <a:xfrm>
            <a:off x="3840484" y="4754880"/>
            <a:ext cx="5074916" cy="33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15" rIns="91440" bIns="45715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1600" kern="0" dirty="0">
                <a:solidFill>
                  <a:schemeClr val="bg1"/>
                </a:solidFill>
                <a:latin typeface="+mn-lt"/>
              </a:rPr>
              <a:t>Visit genre.com for more info.</a:t>
            </a:r>
            <a:endParaRPr lang="en-US" sz="1200" kern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377941" y="3888141"/>
            <a:ext cx="0" cy="6858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37328" y="3783043"/>
            <a:ext cx="2378075" cy="830987"/>
          </a:xfrm>
        </p:spPr>
        <p:txBody>
          <a:bodyPr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600" kern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600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2pPr>
            <a:lvl3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600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3pPr>
            <a:lvl4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600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4pPr>
            <a:lvl5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600" kern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[email@genre.com]</a:t>
            </a:r>
          </a:p>
          <a:p>
            <a:pPr lvl="0"/>
            <a:r>
              <a:rPr lang="en-US" dirty="0"/>
              <a:t>[XXX.XXX.XXXX]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805596"/>
            <a:ext cx="1554478" cy="789948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914400" y="0"/>
            <a:ext cx="1554480" cy="60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960"/>
            <a:ext cx="91440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400" y="0"/>
            <a:ext cx="1554480" cy="60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4" name="Content Placeholder 7"/>
          <p:cNvSpPr txBox="1">
            <a:spLocks/>
          </p:cNvSpPr>
          <p:nvPr userDrawn="1"/>
        </p:nvSpPr>
        <p:spPr bwMode="auto">
          <a:xfrm>
            <a:off x="228599" y="1345521"/>
            <a:ext cx="8705088" cy="144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15" rIns="0" bIns="45715" numCol="1" anchor="b" anchorCtr="0" compatLnSpc="1">
            <a:prstTxWarp prst="textNoShape">
              <a:avLst/>
            </a:prstTxWarp>
            <a:spAutoFit/>
          </a:bodyPr>
          <a:lstStyle>
            <a:lvl1pPr marL="231775" indent="-231775" algn="l" rtl="0" eaLnBrk="1" fontAlgn="base" hangingPunct="1"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025" indent="-228600" algn="l" rtl="0" eaLnBrk="1" fontAlgn="base" hangingPunct="1"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‐"/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7013" algn="l" rtl="0" eaLnBrk="1" fontAlgn="base" hangingPunct="1"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‐"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912813" indent="-227013" algn="l" rtl="0" eaLnBrk="1" fontAlgn="base" hangingPunct="1"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‐"/>
              <a:defRPr sz="1200">
                <a:solidFill>
                  <a:schemeClr val="tx1"/>
                </a:solidFill>
                <a:latin typeface="+mn-lt"/>
              </a:defRPr>
            </a:lvl4pPr>
            <a:lvl5pPr marL="1146175" indent="-227013" algn="l" defTabSz="855663" rtl="0" eaLnBrk="1" fontAlgn="base" hangingPunct="1"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‐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2514314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462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8610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5758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4400" kern="0" dirty="0">
                <a:solidFill>
                  <a:schemeClr val="bg2"/>
                </a:solidFill>
              </a:rPr>
              <a:t>Keep up with </a:t>
            </a:r>
            <a:br>
              <a:rPr lang="en-US" sz="4400" kern="0" dirty="0">
                <a:solidFill>
                  <a:schemeClr val="bg2"/>
                </a:solidFill>
              </a:rPr>
            </a:br>
            <a:r>
              <a:rPr lang="en-US" sz="4400" kern="0" dirty="0">
                <a:solidFill>
                  <a:schemeClr val="bg2"/>
                </a:solidFill>
              </a:rPr>
              <a:t>the latest industry trends…</a:t>
            </a:r>
          </a:p>
        </p:txBody>
      </p:sp>
      <p:sp>
        <p:nvSpPr>
          <p:cNvPr id="15" name="Content Placeholder 7"/>
          <p:cNvSpPr txBox="1">
            <a:spLocks/>
          </p:cNvSpPr>
          <p:nvPr userDrawn="1"/>
        </p:nvSpPr>
        <p:spPr bwMode="auto">
          <a:xfrm>
            <a:off x="3149600" y="3094241"/>
            <a:ext cx="5784086" cy="52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15" rIns="0" bIns="45715" numCol="1" anchor="t" anchorCtr="0" compatLnSpc="1">
            <a:prstTxWarp prst="textNoShape">
              <a:avLst/>
            </a:prstTxWarp>
            <a:spAutoFit/>
          </a:bodyPr>
          <a:lstStyle>
            <a:lvl1pPr marL="231775" indent="-231775" algn="l" rtl="0" eaLnBrk="1" fontAlgn="base" hangingPunct="1"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025" indent="-228600" algn="l" rtl="0" eaLnBrk="1" fontAlgn="base" hangingPunct="1"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‐"/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7013" algn="l" rtl="0" eaLnBrk="1" fontAlgn="base" hangingPunct="1"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‐"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912813" indent="-227013" algn="l" rtl="0" eaLnBrk="1" fontAlgn="base" hangingPunct="1"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‐"/>
              <a:defRPr sz="1200">
                <a:solidFill>
                  <a:schemeClr val="tx1"/>
                </a:solidFill>
                <a:latin typeface="+mn-lt"/>
              </a:defRPr>
            </a:lvl4pPr>
            <a:lvl5pPr marL="1146175" indent="-227013" algn="l" defTabSz="855663" rtl="0" eaLnBrk="1" fontAlgn="base" hangingPunct="1"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‐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2514314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462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8610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5758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US" sz="2800" kern="0" dirty="0">
                <a:solidFill>
                  <a:schemeClr val="bg2"/>
                </a:solidFill>
              </a:rPr>
              <a:t>Visit </a:t>
            </a:r>
            <a:r>
              <a:rPr lang="en-US" sz="2800" kern="0" dirty="0">
                <a:solidFill>
                  <a:schemeClr val="accent3"/>
                </a:solidFill>
                <a:latin typeface="+mj-lt"/>
              </a:rPr>
              <a:t>genre.com/perspective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28599" y="2911962"/>
            <a:ext cx="870508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0" y="6797040"/>
            <a:ext cx="9144000" cy="6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9" name="Content Placeholder 7"/>
          <p:cNvSpPr txBox="1">
            <a:spLocks/>
          </p:cNvSpPr>
          <p:nvPr userDrawn="1"/>
        </p:nvSpPr>
        <p:spPr bwMode="auto">
          <a:xfrm>
            <a:off x="228599" y="5096308"/>
            <a:ext cx="4206240" cy="40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15" rIns="0" bIns="45715" numCol="1" anchor="t" anchorCtr="0" compatLnSpc="1">
            <a:prstTxWarp prst="textNoShape">
              <a:avLst/>
            </a:prstTxWarp>
            <a:spAutoFit/>
          </a:bodyPr>
          <a:lstStyle>
            <a:lvl1pPr marL="231775" indent="-231775" algn="l" rtl="0" eaLnBrk="1" fontAlgn="base" hangingPunct="1"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4025" indent="-228600" algn="l" rtl="0" eaLnBrk="1" fontAlgn="base" hangingPunct="1"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‐"/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7013" algn="l" rtl="0" eaLnBrk="1" fontAlgn="base" hangingPunct="1"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‐"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912813" indent="-227013" algn="l" rtl="0" eaLnBrk="1" fontAlgn="base" hangingPunct="1"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‐"/>
              <a:defRPr sz="1200">
                <a:solidFill>
                  <a:schemeClr val="tx1"/>
                </a:solidFill>
                <a:latin typeface="+mn-lt"/>
              </a:defRPr>
            </a:lvl4pPr>
            <a:lvl5pPr marL="1146175" indent="-227013" algn="l" defTabSz="855663" rtl="0" eaLnBrk="1" fontAlgn="base" hangingPunct="1"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‐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2514314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462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8610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5758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chemeClr val="bg2"/>
                </a:solidFill>
                <a:latin typeface="Segoe UI Light" panose="020B0502040204020203" pitchFamily="34" charset="0"/>
              </a:rPr>
              <a:t>Follow us on: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28598" y="5492592"/>
            <a:ext cx="870508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5017539" y="5715197"/>
            <a:ext cx="3539853" cy="644264"/>
            <a:chOff x="914800" y="5492898"/>
            <a:chExt cx="3539853" cy="644264"/>
          </a:xfrm>
        </p:grpSpPr>
        <p:sp>
          <p:nvSpPr>
            <p:cNvPr id="23" name="Content Placeholder 7">
              <a:hlinkClick r:id="rId2"/>
            </p:cNvPr>
            <p:cNvSpPr txBox="1">
              <a:spLocks/>
            </p:cNvSpPr>
            <p:nvPr/>
          </p:nvSpPr>
          <p:spPr bwMode="auto">
            <a:xfrm>
              <a:off x="1711453" y="5614981"/>
              <a:ext cx="2743200" cy="40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15" rIns="0" bIns="45715" numCol="1" anchor="ctr" anchorCtr="0" compatLnSpc="1">
              <a:prstTxWarp prst="textNoShape">
                <a:avLst/>
              </a:prstTxWarp>
              <a:spAutoFit/>
            </a:bodyPr>
            <a:lstStyle>
              <a:lvl1pPr marL="231775" indent="-231775" algn="l" rtl="0" eaLnBrk="1" fontAlgn="base" hangingPunct="1">
                <a:spcBef>
                  <a:spcPts val="0"/>
                </a:spcBef>
                <a:spcAft>
                  <a:spcPts val="600"/>
                </a:spcAft>
                <a:buFont typeface="Segoe UI" panose="020B0502040204020203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4025" indent="-228600" algn="l" rtl="0" eaLnBrk="1" fontAlgn="base" hangingPunct="1">
                <a:spcBef>
                  <a:spcPts val="0"/>
                </a:spcBef>
                <a:spcAft>
                  <a:spcPts val="600"/>
                </a:spcAft>
                <a:buFont typeface="Segoe UI" panose="020B0502040204020203" pitchFamily="34" charset="0"/>
                <a:buChar char="‐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685800" indent="-227013" algn="l" rtl="0" eaLnBrk="1" fontAlgn="base" hangingPunct="1">
                <a:spcBef>
                  <a:spcPts val="0"/>
                </a:spcBef>
                <a:spcAft>
                  <a:spcPts val="600"/>
                </a:spcAft>
                <a:buFont typeface="Segoe UI" panose="020B0502040204020203" pitchFamily="34" charset="0"/>
                <a:buChar char="‐"/>
                <a:tabLst/>
                <a:defRPr sz="1400">
                  <a:solidFill>
                    <a:schemeClr val="tx1"/>
                  </a:solidFill>
                  <a:latin typeface="+mn-lt"/>
                </a:defRPr>
              </a:lvl3pPr>
              <a:lvl4pPr marL="912813" indent="-227013" algn="l" rtl="0" eaLnBrk="1" fontAlgn="base" hangingPunct="1">
                <a:spcBef>
                  <a:spcPts val="0"/>
                </a:spcBef>
                <a:spcAft>
                  <a:spcPts val="600"/>
                </a:spcAft>
                <a:buFont typeface="Segoe UI" panose="020B0502040204020203" pitchFamily="34" charset="0"/>
                <a:buChar char="‐"/>
                <a:defRPr sz="1200">
                  <a:solidFill>
                    <a:schemeClr val="tx1"/>
                  </a:solidFill>
                  <a:latin typeface="+mn-lt"/>
                </a:defRPr>
              </a:lvl4pPr>
              <a:lvl5pPr marL="1146175" indent="-227013" algn="l" defTabSz="855663" rtl="0" eaLnBrk="1" fontAlgn="base" hangingPunct="1">
                <a:spcBef>
                  <a:spcPts val="0"/>
                </a:spcBef>
                <a:spcAft>
                  <a:spcPts val="600"/>
                </a:spcAft>
                <a:buFont typeface="Segoe UI" panose="020B0502040204020203" pitchFamily="34" charset="0"/>
                <a:buChar char="‐"/>
                <a:tabLst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2514314" indent="-22857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462" indent="-22857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8610" indent="-22857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5758" indent="-22857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Segoe UI" panose="020B0502040204020203" pitchFamily="34" charset="0"/>
                <a:buNone/>
              </a:pPr>
              <a:r>
                <a:rPr lang="en-US" sz="2000" kern="0" dirty="0">
                  <a:solidFill>
                    <a:schemeClr val="bg2"/>
                  </a:solidFill>
                </a:rPr>
                <a:t>twitter.com/</a:t>
              </a:r>
              <a:r>
                <a:rPr lang="en-US" sz="2000" kern="0" dirty="0" err="1">
                  <a:solidFill>
                    <a:schemeClr val="bg2"/>
                  </a:solidFill>
                </a:rPr>
                <a:t>Gen_Re</a:t>
              </a:r>
              <a:endParaRPr lang="en-US" sz="2000" kern="0" dirty="0">
                <a:solidFill>
                  <a:schemeClr val="bg2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914800" y="5492898"/>
              <a:ext cx="643904" cy="644264"/>
              <a:chOff x="0" y="2727325"/>
              <a:chExt cx="2843213" cy="2844800"/>
            </a:xfrm>
          </p:grpSpPr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0" y="2727325"/>
                <a:ext cx="2843213" cy="2844800"/>
              </a:xfrm>
              <a:custGeom>
                <a:avLst/>
                <a:gdLst>
                  <a:gd name="T0" fmla="*/ 1967 w 3582"/>
                  <a:gd name="T1" fmla="*/ 9 h 3584"/>
                  <a:gd name="T2" fmla="*/ 2204 w 3582"/>
                  <a:gd name="T3" fmla="*/ 142 h 3584"/>
                  <a:gd name="T4" fmla="*/ 2476 w 3582"/>
                  <a:gd name="T5" fmla="*/ 137 h 3584"/>
                  <a:gd name="T6" fmla="*/ 2666 w 3582"/>
                  <a:gd name="T7" fmla="*/ 331 h 3584"/>
                  <a:gd name="T8" fmla="*/ 2927 w 3582"/>
                  <a:gd name="T9" fmla="*/ 408 h 3584"/>
                  <a:gd name="T10" fmla="*/ 3052 w 3582"/>
                  <a:gd name="T11" fmla="*/ 649 h 3584"/>
                  <a:gd name="T12" fmla="*/ 3280 w 3582"/>
                  <a:gd name="T13" fmla="*/ 796 h 3584"/>
                  <a:gd name="T14" fmla="*/ 3330 w 3582"/>
                  <a:gd name="T15" fmla="*/ 1064 h 3584"/>
                  <a:gd name="T16" fmla="*/ 3506 w 3582"/>
                  <a:gd name="T17" fmla="*/ 1272 h 3584"/>
                  <a:gd name="T18" fmla="*/ 3475 w 3582"/>
                  <a:gd name="T19" fmla="*/ 1543 h 3584"/>
                  <a:gd name="T20" fmla="*/ 3582 w 3582"/>
                  <a:gd name="T21" fmla="*/ 1792 h 3584"/>
                  <a:gd name="T22" fmla="*/ 3475 w 3582"/>
                  <a:gd name="T23" fmla="*/ 2042 h 3584"/>
                  <a:gd name="T24" fmla="*/ 3506 w 3582"/>
                  <a:gd name="T25" fmla="*/ 2313 h 3584"/>
                  <a:gd name="T26" fmla="*/ 3330 w 3582"/>
                  <a:gd name="T27" fmla="*/ 2520 h 3584"/>
                  <a:gd name="T28" fmla="*/ 3280 w 3582"/>
                  <a:gd name="T29" fmla="*/ 2788 h 3584"/>
                  <a:gd name="T30" fmla="*/ 3052 w 3582"/>
                  <a:gd name="T31" fmla="*/ 2935 h 3584"/>
                  <a:gd name="T32" fmla="*/ 2927 w 3582"/>
                  <a:gd name="T33" fmla="*/ 3178 h 3584"/>
                  <a:gd name="T34" fmla="*/ 2666 w 3582"/>
                  <a:gd name="T35" fmla="*/ 3253 h 3584"/>
                  <a:gd name="T36" fmla="*/ 2476 w 3582"/>
                  <a:gd name="T37" fmla="*/ 3447 h 3584"/>
                  <a:gd name="T38" fmla="*/ 2204 w 3582"/>
                  <a:gd name="T39" fmla="*/ 3444 h 3584"/>
                  <a:gd name="T40" fmla="*/ 1967 w 3582"/>
                  <a:gd name="T41" fmla="*/ 3576 h 3584"/>
                  <a:gd name="T42" fmla="*/ 1709 w 3582"/>
                  <a:gd name="T43" fmla="*/ 3492 h 3584"/>
                  <a:gd name="T44" fmla="*/ 1443 w 3582"/>
                  <a:gd name="T45" fmla="*/ 3550 h 3584"/>
                  <a:gd name="T46" fmla="*/ 1219 w 3582"/>
                  <a:gd name="T47" fmla="*/ 3396 h 3584"/>
                  <a:gd name="T48" fmla="*/ 947 w 3582"/>
                  <a:gd name="T49" fmla="*/ 3372 h 3584"/>
                  <a:gd name="T50" fmla="*/ 777 w 3582"/>
                  <a:gd name="T51" fmla="*/ 3159 h 3584"/>
                  <a:gd name="T52" fmla="*/ 525 w 3582"/>
                  <a:gd name="T53" fmla="*/ 3060 h 3584"/>
                  <a:gd name="T54" fmla="*/ 424 w 3582"/>
                  <a:gd name="T55" fmla="*/ 2806 h 3584"/>
                  <a:gd name="T56" fmla="*/ 211 w 3582"/>
                  <a:gd name="T57" fmla="*/ 2637 h 3584"/>
                  <a:gd name="T58" fmla="*/ 190 w 3582"/>
                  <a:gd name="T59" fmla="*/ 2366 h 3584"/>
                  <a:gd name="T60" fmla="*/ 34 w 3582"/>
                  <a:gd name="T61" fmla="*/ 2142 h 3584"/>
                  <a:gd name="T62" fmla="*/ 92 w 3582"/>
                  <a:gd name="T63" fmla="*/ 1876 h 3584"/>
                  <a:gd name="T64" fmla="*/ 9 w 3582"/>
                  <a:gd name="T65" fmla="*/ 1616 h 3584"/>
                  <a:gd name="T66" fmla="*/ 141 w 3582"/>
                  <a:gd name="T67" fmla="*/ 1378 h 3584"/>
                  <a:gd name="T68" fmla="*/ 137 w 3582"/>
                  <a:gd name="T69" fmla="*/ 1106 h 3584"/>
                  <a:gd name="T70" fmla="*/ 333 w 3582"/>
                  <a:gd name="T71" fmla="*/ 918 h 3584"/>
                  <a:gd name="T72" fmla="*/ 407 w 3582"/>
                  <a:gd name="T73" fmla="*/ 655 h 3584"/>
                  <a:gd name="T74" fmla="*/ 648 w 3582"/>
                  <a:gd name="T75" fmla="*/ 530 h 3584"/>
                  <a:gd name="T76" fmla="*/ 796 w 3582"/>
                  <a:gd name="T77" fmla="*/ 302 h 3584"/>
                  <a:gd name="T78" fmla="*/ 1063 w 3582"/>
                  <a:gd name="T79" fmla="*/ 254 h 3584"/>
                  <a:gd name="T80" fmla="*/ 1272 w 3582"/>
                  <a:gd name="T81" fmla="*/ 78 h 3584"/>
                  <a:gd name="T82" fmla="*/ 1542 w 3582"/>
                  <a:gd name="T83" fmla="*/ 109 h 3584"/>
                  <a:gd name="T84" fmla="*/ 1791 w 3582"/>
                  <a:gd name="T85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82" h="3584">
                    <a:moveTo>
                      <a:pt x="1791" y="0"/>
                    </a:moveTo>
                    <a:lnTo>
                      <a:pt x="1875" y="92"/>
                    </a:lnTo>
                    <a:lnTo>
                      <a:pt x="1967" y="9"/>
                    </a:lnTo>
                    <a:lnTo>
                      <a:pt x="2041" y="109"/>
                    </a:lnTo>
                    <a:lnTo>
                      <a:pt x="2141" y="34"/>
                    </a:lnTo>
                    <a:lnTo>
                      <a:pt x="2204" y="142"/>
                    </a:lnTo>
                    <a:lnTo>
                      <a:pt x="2312" y="78"/>
                    </a:lnTo>
                    <a:lnTo>
                      <a:pt x="2365" y="190"/>
                    </a:lnTo>
                    <a:lnTo>
                      <a:pt x="2476" y="137"/>
                    </a:lnTo>
                    <a:lnTo>
                      <a:pt x="2518" y="254"/>
                    </a:lnTo>
                    <a:lnTo>
                      <a:pt x="2635" y="212"/>
                    </a:lnTo>
                    <a:lnTo>
                      <a:pt x="2666" y="331"/>
                    </a:lnTo>
                    <a:lnTo>
                      <a:pt x="2786" y="302"/>
                    </a:lnTo>
                    <a:lnTo>
                      <a:pt x="2805" y="425"/>
                    </a:lnTo>
                    <a:lnTo>
                      <a:pt x="2927" y="408"/>
                    </a:lnTo>
                    <a:lnTo>
                      <a:pt x="2934" y="530"/>
                    </a:lnTo>
                    <a:lnTo>
                      <a:pt x="3058" y="526"/>
                    </a:lnTo>
                    <a:lnTo>
                      <a:pt x="3052" y="649"/>
                    </a:lnTo>
                    <a:lnTo>
                      <a:pt x="3176" y="655"/>
                    </a:lnTo>
                    <a:lnTo>
                      <a:pt x="3157" y="778"/>
                    </a:lnTo>
                    <a:lnTo>
                      <a:pt x="3280" y="796"/>
                    </a:lnTo>
                    <a:lnTo>
                      <a:pt x="3251" y="918"/>
                    </a:lnTo>
                    <a:lnTo>
                      <a:pt x="3370" y="947"/>
                    </a:lnTo>
                    <a:lnTo>
                      <a:pt x="3330" y="1064"/>
                    </a:lnTo>
                    <a:lnTo>
                      <a:pt x="3447" y="1106"/>
                    </a:lnTo>
                    <a:lnTo>
                      <a:pt x="3394" y="1218"/>
                    </a:lnTo>
                    <a:lnTo>
                      <a:pt x="3506" y="1272"/>
                    </a:lnTo>
                    <a:lnTo>
                      <a:pt x="3442" y="1378"/>
                    </a:lnTo>
                    <a:lnTo>
                      <a:pt x="3548" y="1442"/>
                    </a:lnTo>
                    <a:lnTo>
                      <a:pt x="3475" y="1543"/>
                    </a:lnTo>
                    <a:lnTo>
                      <a:pt x="3574" y="1616"/>
                    </a:lnTo>
                    <a:lnTo>
                      <a:pt x="3490" y="1708"/>
                    </a:lnTo>
                    <a:lnTo>
                      <a:pt x="3582" y="1792"/>
                    </a:lnTo>
                    <a:lnTo>
                      <a:pt x="3490" y="1876"/>
                    </a:lnTo>
                    <a:lnTo>
                      <a:pt x="3574" y="1968"/>
                    </a:lnTo>
                    <a:lnTo>
                      <a:pt x="3475" y="2042"/>
                    </a:lnTo>
                    <a:lnTo>
                      <a:pt x="3548" y="2142"/>
                    </a:lnTo>
                    <a:lnTo>
                      <a:pt x="3442" y="2206"/>
                    </a:lnTo>
                    <a:lnTo>
                      <a:pt x="3506" y="2313"/>
                    </a:lnTo>
                    <a:lnTo>
                      <a:pt x="3394" y="2366"/>
                    </a:lnTo>
                    <a:lnTo>
                      <a:pt x="3447" y="2478"/>
                    </a:lnTo>
                    <a:lnTo>
                      <a:pt x="3330" y="2520"/>
                    </a:lnTo>
                    <a:lnTo>
                      <a:pt x="3370" y="2637"/>
                    </a:lnTo>
                    <a:lnTo>
                      <a:pt x="3251" y="2668"/>
                    </a:lnTo>
                    <a:lnTo>
                      <a:pt x="3280" y="2788"/>
                    </a:lnTo>
                    <a:lnTo>
                      <a:pt x="3157" y="2806"/>
                    </a:lnTo>
                    <a:lnTo>
                      <a:pt x="3176" y="2929"/>
                    </a:lnTo>
                    <a:lnTo>
                      <a:pt x="3052" y="2935"/>
                    </a:lnTo>
                    <a:lnTo>
                      <a:pt x="3058" y="3060"/>
                    </a:lnTo>
                    <a:lnTo>
                      <a:pt x="2934" y="3054"/>
                    </a:lnTo>
                    <a:lnTo>
                      <a:pt x="2927" y="3178"/>
                    </a:lnTo>
                    <a:lnTo>
                      <a:pt x="2805" y="3159"/>
                    </a:lnTo>
                    <a:lnTo>
                      <a:pt x="2786" y="3282"/>
                    </a:lnTo>
                    <a:lnTo>
                      <a:pt x="2666" y="3253"/>
                    </a:lnTo>
                    <a:lnTo>
                      <a:pt x="2635" y="3372"/>
                    </a:lnTo>
                    <a:lnTo>
                      <a:pt x="2518" y="3332"/>
                    </a:lnTo>
                    <a:lnTo>
                      <a:pt x="2476" y="3447"/>
                    </a:lnTo>
                    <a:lnTo>
                      <a:pt x="2365" y="3396"/>
                    </a:lnTo>
                    <a:lnTo>
                      <a:pt x="2312" y="3508"/>
                    </a:lnTo>
                    <a:lnTo>
                      <a:pt x="2204" y="3444"/>
                    </a:lnTo>
                    <a:lnTo>
                      <a:pt x="2141" y="3550"/>
                    </a:lnTo>
                    <a:lnTo>
                      <a:pt x="2041" y="3477"/>
                    </a:lnTo>
                    <a:lnTo>
                      <a:pt x="1967" y="3576"/>
                    </a:lnTo>
                    <a:lnTo>
                      <a:pt x="1875" y="3492"/>
                    </a:lnTo>
                    <a:lnTo>
                      <a:pt x="1791" y="3584"/>
                    </a:lnTo>
                    <a:lnTo>
                      <a:pt x="1709" y="3492"/>
                    </a:lnTo>
                    <a:lnTo>
                      <a:pt x="1615" y="3576"/>
                    </a:lnTo>
                    <a:lnTo>
                      <a:pt x="1542" y="3477"/>
                    </a:lnTo>
                    <a:lnTo>
                      <a:pt x="1443" y="3550"/>
                    </a:lnTo>
                    <a:lnTo>
                      <a:pt x="1377" y="3444"/>
                    </a:lnTo>
                    <a:lnTo>
                      <a:pt x="1272" y="3508"/>
                    </a:lnTo>
                    <a:lnTo>
                      <a:pt x="1219" y="3396"/>
                    </a:lnTo>
                    <a:lnTo>
                      <a:pt x="1105" y="3447"/>
                    </a:lnTo>
                    <a:lnTo>
                      <a:pt x="1063" y="3332"/>
                    </a:lnTo>
                    <a:lnTo>
                      <a:pt x="947" y="3372"/>
                    </a:lnTo>
                    <a:lnTo>
                      <a:pt x="917" y="3253"/>
                    </a:lnTo>
                    <a:lnTo>
                      <a:pt x="796" y="3282"/>
                    </a:lnTo>
                    <a:lnTo>
                      <a:pt x="777" y="3159"/>
                    </a:lnTo>
                    <a:lnTo>
                      <a:pt x="656" y="3178"/>
                    </a:lnTo>
                    <a:lnTo>
                      <a:pt x="648" y="3054"/>
                    </a:lnTo>
                    <a:lnTo>
                      <a:pt x="525" y="3060"/>
                    </a:lnTo>
                    <a:lnTo>
                      <a:pt x="530" y="2935"/>
                    </a:lnTo>
                    <a:lnTo>
                      <a:pt x="407" y="2929"/>
                    </a:lnTo>
                    <a:lnTo>
                      <a:pt x="424" y="2806"/>
                    </a:lnTo>
                    <a:lnTo>
                      <a:pt x="302" y="2788"/>
                    </a:lnTo>
                    <a:lnTo>
                      <a:pt x="333" y="2668"/>
                    </a:lnTo>
                    <a:lnTo>
                      <a:pt x="211" y="2637"/>
                    </a:lnTo>
                    <a:lnTo>
                      <a:pt x="253" y="2520"/>
                    </a:lnTo>
                    <a:lnTo>
                      <a:pt x="137" y="2478"/>
                    </a:lnTo>
                    <a:lnTo>
                      <a:pt x="190" y="2366"/>
                    </a:lnTo>
                    <a:lnTo>
                      <a:pt x="78" y="2313"/>
                    </a:lnTo>
                    <a:lnTo>
                      <a:pt x="141" y="2206"/>
                    </a:lnTo>
                    <a:lnTo>
                      <a:pt x="34" y="2142"/>
                    </a:lnTo>
                    <a:lnTo>
                      <a:pt x="109" y="2042"/>
                    </a:lnTo>
                    <a:lnTo>
                      <a:pt x="9" y="1968"/>
                    </a:lnTo>
                    <a:lnTo>
                      <a:pt x="92" y="1876"/>
                    </a:lnTo>
                    <a:lnTo>
                      <a:pt x="0" y="1792"/>
                    </a:lnTo>
                    <a:lnTo>
                      <a:pt x="92" y="1708"/>
                    </a:lnTo>
                    <a:lnTo>
                      <a:pt x="9" y="1616"/>
                    </a:lnTo>
                    <a:lnTo>
                      <a:pt x="109" y="1543"/>
                    </a:lnTo>
                    <a:lnTo>
                      <a:pt x="34" y="1442"/>
                    </a:lnTo>
                    <a:lnTo>
                      <a:pt x="141" y="1378"/>
                    </a:lnTo>
                    <a:lnTo>
                      <a:pt x="78" y="1272"/>
                    </a:lnTo>
                    <a:lnTo>
                      <a:pt x="190" y="1218"/>
                    </a:lnTo>
                    <a:lnTo>
                      <a:pt x="137" y="1106"/>
                    </a:lnTo>
                    <a:lnTo>
                      <a:pt x="253" y="1064"/>
                    </a:lnTo>
                    <a:lnTo>
                      <a:pt x="211" y="947"/>
                    </a:lnTo>
                    <a:lnTo>
                      <a:pt x="333" y="918"/>
                    </a:lnTo>
                    <a:lnTo>
                      <a:pt x="302" y="796"/>
                    </a:lnTo>
                    <a:lnTo>
                      <a:pt x="424" y="778"/>
                    </a:lnTo>
                    <a:lnTo>
                      <a:pt x="407" y="655"/>
                    </a:lnTo>
                    <a:lnTo>
                      <a:pt x="530" y="649"/>
                    </a:lnTo>
                    <a:lnTo>
                      <a:pt x="525" y="526"/>
                    </a:lnTo>
                    <a:lnTo>
                      <a:pt x="648" y="530"/>
                    </a:lnTo>
                    <a:lnTo>
                      <a:pt x="656" y="408"/>
                    </a:lnTo>
                    <a:lnTo>
                      <a:pt x="777" y="425"/>
                    </a:lnTo>
                    <a:lnTo>
                      <a:pt x="796" y="302"/>
                    </a:lnTo>
                    <a:lnTo>
                      <a:pt x="917" y="331"/>
                    </a:lnTo>
                    <a:lnTo>
                      <a:pt x="947" y="212"/>
                    </a:lnTo>
                    <a:lnTo>
                      <a:pt x="1063" y="254"/>
                    </a:lnTo>
                    <a:lnTo>
                      <a:pt x="1105" y="137"/>
                    </a:lnTo>
                    <a:lnTo>
                      <a:pt x="1219" y="190"/>
                    </a:lnTo>
                    <a:lnTo>
                      <a:pt x="1272" y="78"/>
                    </a:lnTo>
                    <a:lnTo>
                      <a:pt x="1377" y="142"/>
                    </a:lnTo>
                    <a:lnTo>
                      <a:pt x="1443" y="34"/>
                    </a:lnTo>
                    <a:lnTo>
                      <a:pt x="1542" y="109"/>
                    </a:lnTo>
                    <a:lnTo>
                      <a:pt x="1615" y="9"/>
                    </a:lnTo>
                    <a:lnTo>
                      <a:pt x="1709" y="92"/>
                    </a:lnTo>
                    <a:lnTo>
                      <a:pt x="17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661988" y="3532188"/>
                <a:ext cx="1519238" cy="1235075"/>
              </a:xfrm>
              <a:custGeom>
                <a:avLst/>
                <a:gdLst>
                  <a:gd name="T0" fmla="*/ 1859 w 1914"/>
                  <a:gd name="T1" fmla="*/ 206 h 1556"/>
                  <a:gd name="T2" fmla="*/ 1746 w 1914"/>
                  <a:gd name="T3" fmla="*/ 237 h 1556"/>
                  <a:gd name="T4" fmla="*/ 1718 w 1914"/>
                  <a:gd name="T5" fmla="*/ 227 h 1556"/>
                  <a:gd name="T6" fmla="*/ 1814 w 1914"/>
                  <a:gd name="T7" fmla="*/ 125 h 1556"/>
                  <a:gd name="T8" fmla="*/ 1861 w 1914"/>
                  <a:gd name="T9" fmla="*/ 30 h 1556"/>
                  <a:gd name="T10" fmla="*/ 1741 w 1914"/>
                  <a:gd name="T11" fmla="*/ 87 h 1556"/>
                  <a:gd name="T12" fmla="*/ 1610 w 1914"/>
                  <a:gd name="T13" fmla="*/ 125 h 1556"/>
                  <a:gd name="T14" fmla="*/ 1567 w 1914"/>
                  <a:gd name="T15" fmla="*/ 84 h 1556"/>
                  <a:gd name="T16" fmla="*/ 1502 w 1914"/>
                  <a:gd name="T17" fmla="*/ 42 h 1556"/>
                  <a:gd name="T18" fmla="*/ 1427 w 1914"/>
                  <a:gd name="T19" fmla="*/ 14 h 1556"/>
                  <a:gd name="T20" fmla="*/ 1346 w 1914"/>
                  <a:gd name="T21" fmla="*/ 2 h 1556"/>
                  <a:gd name="T22" fmla="*/ 1284 w 1914"/>
                  <a:gd name="T23" fmla="*/ 2 h 1556"/>
                  <a:gd name="T24" fmla="*/ 1208 w 1914"/>
                  <a:gd name="T25" fmla="*/ 19 h 1556"/>
                  <a:gd name="T26" fmla="*/ 1105 w 1914"/>
                  <a:gd name="T27" fmla="*/ 67 h 1556"/>
                  <a:gd name="T28" fmla="*/ 999 w 1914"/>
                  <a:gd name="T29" fmla="*/ 173 h 1556"/>
                  <a:gd name="T30" fmla="*/ 956 w 1914"/>
                  <a:gd name="T31" fmla="*/ 258 h 1556"/>
                  <a:gd name="T32" fmla="*/ 936 w 1914"/>
                  <a:gd name="T33" fmla="*/ 333 h 1556"/>
                  <a:gd name="T34" fmla="*/ 933 w 1914"/>
                  <a:gd name="T35" fmla="*/ 394 h 1556"/>
                  <a:gd name="T36" fmla="*/ 942 w 1914"/>
                  <a:gd name="T37" fmla="*/ 482 h 1556"/>
                  <a:gd name="T38" fmla="*/ 763 w 1914"/>
                  <a:gd name="T39" fmla="*/ 459 h 1556"/>
                  <a:gd name="T40" fmla="*/ 541 w 1914"/>
                  <a:gd name="T41" fmla="*/ 386 h 1556"/>
                  <a:gd name="T42" fmla="*/ 340 w 1914"/>
                  <a:gd name="T43" fmla="*/ 269 h 1556"/>
                  <a:gd name="T44" fmla="*/ 171 w 1914"/>
                  <a:gd name="T45" fmla="*/ 115 h 1556"/>
                  <a:gd name="T46" fmla="*/ 110 w 1914"/>
                  <a:gd name="T47" fmla="*/ 117 h 1556"/>
                  <a:gd name="T48" fmla="*/ 84 w 1914"/>
                  <a:gd name="T49" fmla="*/ 216 h 1556"/>
                  <a:gd name="T50" fmla="*/ 81 w 1914"/>
                  <a:gd name="T51" fmla="*/ 296 h 1556"/>
                  <a:gd name="T52" fmla="*/ 99 w 1914"/>
                  <a:gd name="T53" fmla="*/ 392 h 1556"/>
                  <a:gd name="T54" fmla="*/ 140 w 1914"/>
                  <a:gd name="T55" fmla="*/ 478 h 1556"/>
                  <a:gd name="T56" fmla="*/ 199 w 1914"/>
                  <a:gd name="T57" fmla="*/ 552 h 1556"/>
                  <a:gd name="T58" fmla="*/ 255 w 1914"/>
                  <a:gd name="T59" fmla="*/ 596 h 1556"/>
                  <a:gd name="T60" fmla="*/ 162 w 1914"/>
                  <a:gd name="T61" fmla="*/ 582 h 1556"/>
                  <a:gd name="T62" fmla="*/ 78 w 1914"/>
                  <a:gd name="T63" fmla="*/ 548 h 1556"/>
                  <a:gd name="T64" fmla="*/ 79 w 1914"/>
                  <a:gd name="T65" fmla="*/ 588 h 1556"/>
                  <a:gd name="T66" fmla="*/ 113 w 1914"/>
                  <a:gd name="T67" fmla="*/ 719 h 1556"/>
                  <a:gd name="T68" fmla="*/ 189 w 1914"/>
                  <a:gd name="T69" fmla="*/ 828 h 1556"/>
                  <a:gd name="T70" fmla="*/ 295 w 1914"/>
                  <a:gd name="T71" fmla="*/ 906 h 1556"/>
                  <a:gd name="T72" fmla="*/ 392 w 1914"/>
                  <a:gd name="T73" fmla="*/ 938 h 1556"/>
                  <a:gd name="T74" fmla="*/ 289 w 1914"/>
                  <a:gd name="T75" fmla="*/ 951 h 1556"/>
                  <a:gd name="T76" fmla="*/ 214 w 1914"/>
                  <a:gd name="T77" fmla="*/ 944 h 1556"/>
                  <a:gd name="T78" fmla="*/ 269 w 1914"/>
                  <a:gd name="T79" fmla="*/ 1052 h 1556"/>
                  <a:gd name="T80" fmla="*/ 353 w 1914"/>
                  <a:gd name="T81" fmla="*/ 1137 h 1556"/>
                  <a:gd name="T82" fmla="*/ 458 w 1914"/>
                  <a:gd name="T83" fmla="*/ 1195 h 1556"/>
                  <a:gd name="T84" fmla="*/ 581 w 1914"/>
                  <a:gd name="T85" fmla="*/ 1217 h 1556"/>
                  <a:gd name="T86" fmla="*/ 502 w 1914"/>
                  <a:gd name="T87" fmla="*/ 1271 h 1556"/>
                  <a:gd name="T88" fmla="*/ 387 w 1914"/>
                  <a:gd name="T89" fmla="*/ 1329 h 1556"/>
                  <a:gd name="T90" fmla="*/ 261 w 1914"/>
                  <a:gd name="T91" fmla="*/ 1368 h 1556"/>
                  <a:gd name="T92" fmla="*/ 127 w 1914"/>
                  <a:gd name="T93" fmla="*/ 1385 h 1556"/>
                  <a:gd name="T94" fmla="*/ 0 w 1914"/>
                  <a:gd name="T95" fmla="*/ 1380 h 1556"/>
                  <a:gd name="T96" fmla="*/ 101 w 1914"/>
                  <a:gd name="T97" fmla="*/ 1438 h 1556"/>
                  <a:gd name="T98" fmla="*/ 245 w 1914"/>
                  <a:gd name="T99" fmla="*/ 1498 h 1556"/>
                  <a:gd name="T100" fmla="*/ 399 w 1914"/>
                  <a:gd name="T101" fmla="*/ 1537 h 1556"/>
                  <a:gd name="T102" fmla="*/ 559 w 1914"/>
                  <a:gd name="T103" fmla="*/ 1556 h 1556"/>
                  <a:gd name="T104" fmla="*/ 734 w 1914"/>
                  <a:gd name="T105" fmla="*/ 1550 h 1556"/>
                  <a:gd name="T106" fmla="*/ 973 w 1914"/>
                  <a:gd name="T107" fmla="*/ 1497 h 1556"/>
                  <a:gd name="T108" fmla="*/ 1180 w 1914"/>
                  <a:gd name="T109" fmla="*/ 1402 h 1556"/>
                  <a:gd name="T110" fmla="*/ 1355 w 1914"/>
                  <a:gd name="T111" fmla="*/ 1270 h 1556"/>
                  <a:gd name="T112" fmla="*/ 1497 w 1914"/>
                  <a:gd name="T113" fmla="*/ 1109 h 1556"/>
                  <a:gd name="T114" fmla="*/ 1604 w 1914"/>
                  <a:gd name="T115" fmla="*/ 927 h 1556"/>
                  <a:gd name="T116" fmla="*/ 1677 w 1914"/>
                  <a:gd name="T117" fmla="*/ 734 h 1556"/>
                  <a:gd name="T118" fmla="*/ 1713 w 1914"/>
                  <a:gd name="T119" fmla="*/ 537 h 1556"/>
                  <a:gd name="T120" fmla="*/ 1718 w 1914"/>
                  <a:gd name="T121" fmla="*/ 388 h 1556"/>
                  <a:gd name="T122" fmla="*/ 1799 w 1914"/>
                  <a:gd name="T123" fmla="*/ 321 h 1556"/>
                  <a:gd name="T124" fmla="*/ 1892 w 1914"/>
                  <a:gd name="T125" fmla="*/ 213 h 1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14" h="1556">
                    <a:moveTo>
                      <a:pt x="1914" y="185"/>
                    </a:moveTo>
                    <a:lnTo>
                      <a:pt x="1914" y="185"/>
                    </a:lnTo>
                    <a:lnTo>
                      <a:pt x="1886" y="196"/>
                    </a:lnTo>
                    <a:lnTo>
                      <a:pt x="1859" y="206"/>
                    </a:lnTo>
                    <a:lnTo>
                      <a:pt x="1831" y="215"/>
                    </a:lnTo>
                    <a:lnTo>
                      <a:pt x="1803" y="224"/>
                    </a:lnTo>
                    <a:lnTo>
                      <a:pt x="1775" y="230"/>
                    </a:lnTo>
                    <a:lnTo>
                      <a:pt x="1746" y="237"/>
                    </a:lnTo>
                    <a:lnTo>
                      <a:pt x="1718" y="243"/>
                    </a:lnTo>
                    <a:lnTo>
                      <a:pt x="1688" y="246"/>
                    </a:lnTo>
                    <a:lnTo>
                      <a:pt x="1688" y="246"/>
                    </a:lnTo>
                    <a:lnTo>
                      <a:pt x="1718" y="227"/>
                    </a:lnTo>
                    <a:lnTo>
                      <a:pt x="1744" y="206"/>
                    </a:lnTo>
                    <a:lnTo>
                      <a:pt x="1771" y="181"/>
                    </a:lnTo>
                    <a:lnTo>
                      <a:pt x="1794" y="154"/>
                    </a:lnTo>
                    <a:lnTo>
                      <a:pt x="1814" y="125"/>
                    </a:lnTo>
                    <a:lnTo>
                      <a:pt x="1833" y="95"/>
                    </a:lnTo>
                    <a:lnTo>
                      <a:pt x="1848" y="62"/>
                    </a:lnTo>
                    <a:lnTo>
                      <a:pt x="1861" y="30"/>
                    </a:lnTo>
                    <a:lnTo>
                      <a:pt x="1861" y="30"/>
                    </a:lnTo>
                    <a:lnTo>
                      <a:pt x="1831" y="45"/>
                    </a:lnTo>
                    <a:lnTo>
                      <a:pt x="1802" y="61"/>
                    </a:lnTo>
                    <a:lnTo>
                      <a:pt x="1772" y="75"/>
                    </a:lnTo>
                    <a:lnTo>
                      <a:pt x="1741" y="87"/>
                    </a:lnTo>
                    <a:lnTo>
                      <a:pt x="1708" y="98"/>
                    </a:lnTo>
                    <a:lnTo>
                      <a:pt x="1677" y="109"/>
                    </a:lnTo>
                    <a:lnTo>
                      <a:pt x="1645" y="117"/>
                    </a:lnTo>
                    <a:lnTo>
                      <a:pt x="1610" y="125"/>
                    </a:lnTo>
                    <a:lnTo>
                      <a:pt x="1610" y="125"/>
                    </a:lnTo>
                    <a:lnTo>
                      <a:pt x="1596" y="111"/>
                    </a:lnTo>
                    <a:lnTo>
                      <a:pt x="1582" y="97"/>
                    </a:lnTo>
                    <a:lnTo>
                      <a:pt x="1567" y="84"/>
                    </a:lnTo>
                    <a:lnTo>
                      <a:pt x="1551" y="73"/>
                    </a:lnTo>
                    <a:lnTo>
                      <a:pt x="1536" y="62"/>
                    </a:lnTo>
                    <a:lnTo>
                      <a:pt x="1519" y="52"/>
                    </a:lnTo>
                    <a:lnTo>
                      <a:pt x="1502" y="42"/>
                    </a:lnTo>
                    <a:lnTo>
                      <a:pt x="1483" y="34"/>
                    </a:lnTo>
                    <a:lnTo>
                      <a:pt x="1464" y="27"/>
                    </a:lnTo>
                    <a:lnTo>
                      <a:pt x="1446" y="19"/>
                    </a:lnTo>
                    <a:lnTo>
                      <a:pt x="1427" y="14"/>
                    </a:lnTo>
                    <a:lnTo>
                      <a:pt x="1407" y="10"/>
                    </a:lnTo>
                    <a:lnTo>
                      <a:pt x="1387" y="5"/>
                    </a:lnTo>
                    <a:lnTo>
                      <a:pt x="1366" y="3"/>
                    </a:lnTo>
                    <a:lnTo>
                      <a:pt x="1346" y="2"/>
                    </a:lnTo>
                    <a:lnTo>
                      <a:pt x="1324" y="0"/>
                    </a:lnTo>
                    <a:lnTo>
                      <a:pt x="1324" y="0"/>
                    </a:lnTo>
                    <a:lnTo>
                      <a:pt x="1304" y="2"/>
                    </a:lnTo>
                    <a:lnTo>
                      <a:pt x="1284" y="2"/>
                    </a:lnTo>
                    <a:lnTo>
                      <a:pt x="1265" y="5"/>
                    </a:lnTo>
                    <a:lnTo>
                      <a:pt x="1245" y="8"/>
                    </a:lnTo>
                    <a:lnTo>
                      <a:pt x="1226" y="13"/>
                    </a:lnTo>
                    <a:lnTo>
                      <a:pt x="1208" y="19"/>
                    </a:lnTo>
                    <a:lnTo>
                      <a:pt x="1189" y="24"/>
                    </a:lnTo>
                    <a:lnTo>
                      <a:pt x="1172" y="31"/>
                    </a:lnTo>
                    <a:lnTo>
                      <a:pt x="1138" y="48"/>
                    </a:lnTo>
                    <a:lnTo>
                      <a:pt x="1105" y="67"/>
                    </a:lnTo>
                    <a:lnTo>
                      <a:pt x="1074" y="90"/>
                    </a:lnTo>
                    <a:lnTo>
                      <a:pt x="1046" y="115"/>
                    </a:lnTo>
                    <a:lnTo>
                      <a:pt x="1021" y="143"/>
                    </a:lnTo>
                    <a:lnTo>
                      <a:pt x="999" y="173"/>
                    </a:lnTo>
                    <a:lnTo>
                      <a:pt x="979" y="206"/>
                    </a:lnTo>
                    <a:lnTo>
                      <a:pt x="970" y="223"/>
                    </a:lnTo>
                    <a:lnTo>
                      <a:pt x="962" y="240"/>
                    </a:lnTo>
                    <a:lnTo>
                      <a:pt x="956" y="258"/>
                    </a:lnTo>
                    <a:lnTo>
                      <a:pt x="950" y="277"/>
                    </a:lnTo>
                    <a:lnTo>
                      <a:pt x="943" y="296"/>
                    </a:lnTo>
                    <a:lnTo>
                      <a:pt x="940" y="314"/>
                    </a:lnTo>
                    <a:lnTo>
                      <a:pt x="936" y="333"/>
                    </a:lnTo>
                    <a:lnTo>
                      <a:pt x="934" y="353"/>
                    </a:lnTo>
                    <a:lnTo>
                      <a:pt x="933" y="374"/>
                    </a:lnTo>
                    <a:lnTo>
                      <a:pt x="933" y="394"/>
                    </a:lnTo>
                    <a:lnTo>
                      <a:pt x="933" y="394"/>
                    </a:lnTo>
                    <a:lnTo>
                      <a:pt x="933" y="416"/>
                    </a:lnTo>
                    <a:lnTo>
                      <a:pt x="934" y="439"/>
                    </a:lnTo>
                    <a:lnTo>
                      <a:pt x="937" y="461"/>
                    </a:lnTo>
                    <a:lnTo>
                      <a:pt x="942" y="482"/>
                    </a:lnTo>
                    <a:lnTo>
                      <a:pt x="942" y="482"/>
                    </a:lnTo>
                    <a:lnTo>
                      <a:pt x="881" y="478"/>
                    </a:lnTo>
                    <a:lnTo>
                      <a:pt x="822" y="470"/>
                    </a:lnTo>
                    <a:lnTo>
                      <a:pt x="763" y="459"/>
                    </a:lnTo>
                    <a:lnTo>
                      <a:pt x="706" y="445"/>
                    </a:lnTo>
                    <a:lnTo>
                      <a:pt x="650" y="428"/>
                    </a:lnTo>
                    <a:lnTo>
                      <a:pt x="594" y="408"/>
                    </a:lnTo>
                    <a:lnTo>
                      <a:pt x="541" y="386"/>
                    </a:lnTo>
                    <a:lnTo>
                      <a:pt x="488" y="361"/>
                    </a:lnTo>
                    <a:lnTo>
                      <a:pt x="437" y="333"/>
                    </a:lnTo>
                    <a:lnTo>
                      <a:pt x="388" y="302"/>
                    </a:lnTo>
                    <a:lnTo>
                      <a:pt x="340" y="269"/>
                    </a:lnTo>
                    <a:lnTo>
                      <a:pt x="295" y="235"/>
                    </a:lnTo>
                    <a:lnTo>
                      <a:pt x="252" y="198"/>
                    </a:lnTo>
                    <a:lnTo>
                      <a:pt x="210" y="157"/>
                    </a:lnTo>
                    <a:lnTo>
                      <a:pt x="171" y="115"/>
                    </a:lnTo>
                    <a:lnTo>
                      <a:pt x="134" y="72"/>
                    </a:lnTo>
                    <a:lnTo>
                      <a:pt x="134" y="72"/>
                    </a:lnTo>
                    <a:lnTo>
                      <a:pt x="121" y="95"/>
                    </a:lnTo>
                    <a:lnTo>
                      <a:pt x="110" y="117"/>
                    </a:lnTo>
                    <a:lnTo>
                      <a:pt x="101" y="142"/>
                    </a:lnTo>
                    <a:lnTo>
                      <a:pt x="95" y="165"/>
                    </a:lnTo>
                    <a:lnTo>
                      <a:pt x="88" y="192"/>
                    </a:lnTo>
                    <a:lnTo>
                      <a:pt x="84" y="216"/>
                    </a:lnTo>
                    <a:lnTo>
                      <a:pt x="81" y="243"/>
                    </a:lnTo>
                    <a:lnTo>
                      <a:pt x="81" y="269"/>
                    </a:lnTo>
                    <a:lnTo>
                      <a:pt x="81" y="269"/>
                    </a:lnTo>
                    <a:lnTo>
                      <a:pt x="81" y="296"/>
                    </a:lnTo>
                    <a:lnTo>
                      <a:pt x="84" y="321"/>
                    </a:lnTo>
                    <a:lnTo>
                      <a:pt x="87" y="344"/>
                    </a:lnTo>
                    <a:lnTo>
                      <a:pt x="93" y="369"/>
                    </a:lnTo>
                    <a:lnTo>
                      <a:pt x="99" y="392"/>
                    </a:lnTo>
                    <a:lnTo>
                      <a:pt x="107" y="414"/>
                    </a:lnTo>
                    <a:lnTo>
                      <a:pt x="116" y="437"/>
                    </a:lnTo>
                    <a:lnTo>
                      <a:pt x="127" y="458"/>
                    </a:lnTo>
                    <a:lnTo>
                      <a:pt x="140" y="478"/>
                    </a:lnTo>
                    <a:lnTo>
                      <a:pt x="154" y="498"/>
                    </a:lnTo>
                    <a:lnTo>
                      <a:pt x="168" y="517"/>
                    </a:lnTo>
                    <a:lnTo>
                      <a:pt x="183" y="535"/>
                    </a:lnTo>
                    <a:lnTo>
                      <a:pt x="199" y="552"/>
                    </a:lnTo>
                    <a:lnTo>
                      <a:pt x="217" y="568"/>
                    </a:lnTo>
                    <a:lnTo>
                      <a:pt x="235" y="584"/>
                    </a:lnTo>
                    <a:lnTo>
                      <a:pt x="255" y="596"/>
                    </a:lnTo>
                    <a:lnTo>
                      <a:pt x="255" y="596"/>
                    </a:lnTo>
                    <a:lnTo>
                      <a:pt x="230" y="594"/>
                    </a:lnTo>
                    <a:lnTo>
                      <a:pt x="207" y="593"/>
                    </a:lnTo>
                    <a:lnTo>
                      <a:pt x="183" y="588"/>
                    </a:lnTo>
                    <a:lnTo>
                      <a:pt x="162" y="582"/>
                    </a:lnTo>
                    <a:lnTo>
                      <a:pt x="140" y="576"/>
                    </a:lnTo>
                    <a:lnTo>
                      <a:pt x="118" y="568"/>
                    </a:lnTo>
                    <a:lnTo>
                      <a:pt x="98" y="559"/>
                    </a:lnTo>
                    <a:lnTo>
                      <a:pt x="78" y="548"/>
                    </a:lnTo>
                    <a:lnTo>
                      <a:pt x="78" y="548"/>
                    </a:lnTo>
                    <a:lnTo>
                      <a:pt x="78" y="552"/>
                    </a:lnTo>
                    <a:lnTo>
                      <a:pt x="78" y="552"/>
                    </a:lnTo>
                    <a:lnTo>
                      <a:pt x="79" y="588"/>
                    </a:lnTo>
                    <a:lnTo>
                      <a:pt x="82" y="622"/>
                    </a:lnTo>
                    <a:lnTo>
                      <a:pt x="90" y="655"/>
                    </a:lnTo>
                    <a:lnTo>
                      <a:pt x="101" y="688"/>
                    </a:lnTo>
                    <a:lnTo>
                      <a:pt x="113" y="719"/>
                    </a:lnTo>
                    <a:lnTo>
                      <a:pt x="129" y="748"/>
                    </a:lnTo>
                    <a:lnTo>
                      <a:pt x="148" y="776"/>
                    </a:lnTo>
                    <a:lnTo>
                      <a:pt x="166" y="803"/>
                    </a:lnTo>
                    <a:lnTo>
                      <a:pt x="189" y="828"/>
                    </a:lnTo>
                    <a:lnTo>
                      <a:pt x="213" y="850"/>
                    </a:lnTo>
                    <a:lnTo>
                      <a:pt x="239" y="871"/>
                    </a:lnTo>
                    <a:lnTo>
                      <a:pt x="267" y="888"/>
                    </a:lnTo>
                    <a:lnTo>
                      <a:pt x="295" y="906"/>
                    </a:lnTo>
                    <a:lnTo>
                      <a:pt x="326" y="918"/>
                    </a:lnTo>
                    <a:lnTo>
                      <a:pt x="359" y="929"/>
                    </a:lnTo>
                    <a:lnTo>
                      <a:pt x="392" y="938"/>
                    </a:lnTo>
                    <a:lnTo>
                      <a:pt x="392" y="938"/>
                    </a:lnTo>
                    <a:lnTo>
                      <a:pt x="367" y="943"/>
                    </a:lnTo>
                    <a:lnTo>
                      <a:pt x="340" y="948"/>
                    </a:lnTo>
                    <a:lnTo>
                      <a:pt x="315" y="951"/>
                    </a:lnTo>
                    <a:lnTo>
                      <a:pt x="289" y="951"/>
                    </a:lnTo>
                    <a:lnTo>
                      <a:pt x="289" y="951"/>
                    </a:lnTo>
                    <a:lnTo>
                      <a:pt x="250" y="949"/>
                    </a:lnTo>
                    <a:lnTo>
                      <a:pt x="214" y="944"/>
                    </a:lnTo>
                    <a:lnTo>
                      <a:pt x="214" y="944"/>
                    </a:lnTo>
                    <a:lnTo>
                      <a:pt x="225" y="972"/>
                    </a:lnTo>
                    <a:lnTo>
                      <a:pt x="238" y="1000"/>
                    </a:lnTo>
                    <a:lnTo>
                      <a:pt x="252" y="1027"/>
                    </a:lnTo>
                    <a:lnTo>
                      <a:pt x="269" y="1052"/>
                    </a:lnTo>
                    <a:lnTo>
                      <a:pt x="287" y="1077"/>
                    </a:lnTo>
                    <a:lnTo>
                      <a:pt x="308" y="1098"/>
                    </a:lnTo>
                    <a:lnTo>
                      <a:pt x="329" y="1119"/>
                    </a:lnTo>
                    <a:lnTo>
                      <a:pt x="353" y="1137"/>
                    </a:lnTo>
                    <a:lnTo>
                      <a:pt x="376" y="1154"/>
                    </a:lnTo>
                    <a:lnTo>
                      <a:pt x="402" y="1170"/>
                    </a:lnTo>
                    <a:lnTo>
                      <a:pt x="430" y="1184"/>
                    </a:lnTo>
                    <a:lnTo>
                      <a:pt x="458" y="1195"/>
                    </a:lnTo>
                    <a:lnTo>
                      <a:pt x="488" y="1204"/>
                    </a:lnTo>
                    <a:lnTo>
                      <a:pt x="518" y="1210"/>
                    </a:lnTo>
                    <a:lnTo>
                      <a:pt x="549" y="1215"/>
                    </a:lnTo>
                    <a:lnTo>
                      <a:pt x="581" y="1217"/>
                    </a:lnTo>
                    <a:lnTo>
                      <a:pt x="581" y="1217"/>
                    </a:lnTo>
                    <a:lnTo>
                      <a:pt x="555" y="1237"/>
                    </a:lnTo>
                    <a:lnTo>
                      <a:pt x="528" y="1254"/>
                    </a:lnTo>
                    <a:lnTo>
                      <a:pt x="502" y="1271"/>
                    </a:lnTo>
                    <a:lnTo>
                      <a:pt x="474" y="1288"/>
                    </a:lnTo>
                    <a:lnTo>
                      <a:pt x="446" y="1302"/>
                    </a:lnTo>
                    <a:lnTo>
                      <a:pt x="416" y="1316"/>
                    </a:lnTo>
                    <a:lnTo>
                      <a:pt x="387" y="1329"/>
                    </a:lnTo>
                    <a:lnTo>
                      <a:pt x="356" y="1341"/>
                    </a:lnTo>
                    <a:lnTo>
                      <a:pt x="325" y="1350"/>
                    </a:lnTo>
                    <a:lnTo>
                      <a:pt x="294" y="1360"/>
                    </a:lnTo>
                    <a:lnTo>
                      <a:pt x="261" y="1368"/>
                    </a:lnTo>
                    <a:lnTo>
                      <a:pt x="228" y="1374"/>
                    </a:lnTo>
                    <a:lnTo>
                      <a:pt x="196" y="1378"/>
                    </a:lnTo>
                    <a:lnTo>
                      <a:pt x="162" y="1382"/>
                    </a:lnTo>
                    <a:lnTo>
                      <a:pt x="127" y="1385"/>
                    </a:lnTo>
                    <a:lnTo>
                      <a:pt x="93" y="1385"/>
                    </a:lnTo>
                    <a:lnTo>
                      <a:pt x="93" y="1385"/>
                    </a:lnTo>
                    <a:lnTo>
                      <a:pt x="46" y="1383"/>
                    </a:lnTo>
                    <a:lnTo>
                      <a:pt x="0" y="1380"/>
                    </a:lnTo>
                    <a:lnTo>
                      <a:pt x="0" y="1380"/>
                    </a:lnTo>
                    <a:lnTo>
                      <a:pt x="32" y="1400"/>
                    </a:lnTo>
                    <a:lnTo>
                      <a:pt x="67" y="1419"/>
                    </a:lnTo>
                    <a:lnTo>
                      <a:pt x="101" y="1438"/>
                    </a:lnTo>
                    <a:lnTo>
                      <a:pt x="137" y="1455"/>
                    </a:lnTo>
                    <a:lnTo>
                      <a:pt x="172" y="1470"/>
                    </a:lnTo>
                    <a:lnTo>
                      <a:pt x="208" y="1484"/>
                    </a:lnTo>
                    <a:lnTo>
                      <a:pt x="245" y="1498"/>
                    </a:lnTo>
                    <a:lnTo>
                      <a:pt x="283" y="1509"/>
                    </a:lnTo>
                    <a:lnTo>
                      <a:pt x="322" y="1520"/>
                    </a:lnTo>
                    <a:lnTo>
                      <a:pt x="359" y="1529"/>
                    </a:lnTo>
                    <a:lnTo>
                      <a:pt x="399" y="1537"/>
                    </a:lnTo>
                    <a:lnTo>
                      <a:pt x="438" y="1545"/>
                    </a:lnTo>
                    <a:lnTo>
                      <a:pt x="479" y="1550"/>
                    </a:lnTo>
                    <a:lnTo>
                      <a:pt x="519" y="1553"/>
                    </a:lnTo>
                    <a:lnTo>
                      <a:pt x="559" y="1556"/>
                    </a:lnTo>
                    <a:lnTo>
                      <a:pt x="601" y="1556"/>
                    </a:lnTo>
                    <a:lnTo>
                      <a:pt x="601" y="1556"/>
                    </a:lnTo>
                    <a:lnTo>
                      <a:pt x="668" y="1554"/>
                    </a:lnTo>
                    <a:lnTo>
                      <a:pt x="734" y="1550"/>
                    </a:lnTo>
                    <a:lnTo>
                      <a:pt x="796" y="1540"/>
                    </a:lnTo>
                    <a:lnTo>
                      <a:pt x="856" y="1529"/>
                    </a:lnTo>
                    <a:lnTo>
                      <a:pt x="915" y="1515"/>
                    </a:lnTo>
                    <a:lnTo>
                      <a:pt x="973" y="1497"/>
                    </a:lnTo>
                    <a:lnTo>
                      <a:pt x="1027" y="1478"/>
                    </a:lnTo>
                    <a:lnTo>
                      <a:pt x="1080" y="1455"/>
                    </a:lnTo>
                    <a:lnTo>
                      <a:pt x="1132" y="1430"/>
                    </a:lnTo>
                    <a:lnTo>
                      <a:pt x="1180" y="1402"/>
                    </a:lnTo>
                    <a:lnTo>
                      <a:pt x="1228" y="1372"/>
                    </a:lnTo>
                    <a:lnTo>
                      <a:pt x="1271" y="1340"/>
                    </a:lnTo>
                    <a:lnTo>
                      <a:pt x="1315" y="1305"/>
                    </a:lnTo>
                    <a:lnTo>
                      <a:pt x="1355" y="1270"/>
                    </a:lnTo>
                    <a:lnTo>
                      <a:pt x="1394" y="1231"/>
                    </a:lnTo>
                    <a:lnTo>
                      <a:pt x="1430" y="1192"/>
                    </a:lnTo>
                    <a:lnTo>
                      <a:pt x="1464" y="1151"/>
                    </a:lnTo>
                    <a:lnTo>
                      <a:pt x="1497" y="1109"/>
                    </a:lnTo>
                    <a:lnTo>
                      <a:pt x="1528" y="1066"/>
                    </a:lnTo>
                    <a:lnTo>
                      <a:pt x="1556" y="1021"/>
                    </a:lnTo>
                    <a:lnTo>
                      <a:pt x="1581" y="974"/>
                    </a:lnTo>
                    <a:lnTo>
                      <a:pt x="1604" y="927"/>
                    </a:lnTo>
                    <a:lnTo>
                      <a:pt x="1626" y="881"/>
                    </a:lnTo>
                    <a:lnTo>
                      <a:pt x="1645" y="832"/>
                    </a:lnTo>
                    <a:lnTo>
                      <a:pt x="1662" y="784"/>
                    </a:lnTo>
                    <a:lnTo>
                      <a:pt x="1677" y="734"/>
                    </a:lnTo>
                    <a:lnTo>
                      <a:pt x="1690" y="685"/>
                    </a:lnTo>
                    <a:lnTo>
                      <a:pt x="1701" y="636"/>
                    </a:lnTo>
                    <a:lnTo>
                      <a:pt x="1708" y="587"/>
                    </a:lnTo>
                    <a:lnTo>
                      <a:pt x="1713" y="537"/>
                    </a:lnTo>
                    <a:lnTo>
                      <a:pt x="1718" y="487"/>
                    </a:lnTo>
                    <a:lnTo>
                      <a:pt x="1718" y="439"/>
                    </a:lnTo>
                    <a:lnTo>
                      <a:pt x="1718" y="439"/>
                    </a:lnTo>
                    <a:lnTo>
                      <a:pt x="1718" y="388"/>
                    </a:lnTo>
                    <a:lnTo>
                      <a:pt x="1718" y="388"/>
                    </a:lnTo>
                    <a:lnTo>
                      <a:pt x="1746" y="366"/>
                    </a:lnTo>
                    <a:lnTo>
                      <a:pt x="1772" y="344"/>
                    </a:lnTo>
                    <a:lnTo>
                      <a:pt x="1799" y="321"/>
                    </a:lnTo>
                    <a:lnTo>
                      <a:pt x="1823" y="296"/>
                    </a:lnTo>
                    <a:lnTo>
                      <a:pt x="1848" y="269"/>
                    </a:lnTo>
                    <a:lnTo>
                      <a:pt x="1872" y="241"/>
                    </a:lnTo>
                    <a:lnTo>
                      <a:pt x="1892" y="213"/>
                    </a:lnTo>
                    <a:lnTo>
                      <a:pt x="1914" y="185"/>
                    </a:lnTo>
                    <a:lnTo>
                      <a:pt x="1914" y="185"/>
                    </a:lnTo>
                    <a:close/>
                  </a:path>
                </a:pathLst>
              </a:custGeom>
              <a:solidFill>
                <a:srgbClr val="5FA9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" name="Group 30"/>
          <p:cNvGrpSpPr/>
          <p:nvPr userDrawn="1"/>
        </p:nvGrpSpPr>
        <p:grpSpPr>
          <a:xfrm>
            <a:off x="225091" y="5715197"/>
            <a:ext cx="4205840" cy="644264"/>
            <a:chOff x="914800" y="4670163"/>
            <a:chExt cx="4205840" cy="644264"/>
          </a:xfrm>
        </p:grpSpPr>
        <p:sp>
          <p:nvSpPr>
            <p:cNvPr id="32" name="Content Placeholder 7">
              <a:hlinkClick r:id="rId3"/>
            </p:cNvPr>
            <p:cNvSpPr txBox="1">
              <a:spLocks/>
            </p:cNvSpPr>
            <p:nvPr/>
          </p:nvSpPr>
          <p:spPr bwMode="auto">
            <a:xfrm>
              <a:off x="1711453" y="4792246"/>
              <a:ext cx="3409187" cy="400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15" rIns="0" bIns="45715" numCol="1" anchor="ctr" anchorCtr="0" compatLnSpc="1">
              <a:prstTxWarp prst="textNoShape">
                <a:avLst/>
              </a:prstTxWarp>
              <a:spAutoFit/>
            </a:bodyPr>
            <a:lstStyle>
              <a:lvl1pPr marL="231775" indent="-231775" algn="l" rtl="0" eaLnBrk="1" fontAlgn="base" hangingPunct="1">
                <a:spcBef>
                  <a:spcPts val="0"/>
                </a:spcBef>
                <a:spcAft>
                  <a:spcPts val="600"/>
                </a:spcAft>
                <a:buFont typeface="Segoe UI" panose="020B0502040204020203" pitchFamily="34" charset="0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4025" indent="-228600" algn="l" rtl="0" eaLnBrk="1" fontAlgn="base" hangingPunct="1">
                <a:spcBef>
                  <a:spcPts val="0"/>
                </a:spcBef>
                <a:spcAft>
                  <a:spcPts val="600"/>
                </a:spcAft>
                <a:buFont typeface="Segoe UI" panose="020B0502040204020203" pitchFamily="34" charset="0"/>
                <a:buChar char="‐"/>
                <a:defRPr sz="1600">
                  <a:solidFill>
                    <a:schemeClr val="tx1"/>
                  </a:solidFill>
                  <a:latin typeface="+mn-lt"/>
                </a:defRPr>
              </a:lvl2pPr>
              <a:lvl3pPr marL="685800" indent="-227013" algn="l" rtl="0" eaLnBrk="1" fontAlgn="base" hangingPunct="1">
                <a:spcBef>
                  <a:spcPts val="0"/>
                </a:spcBef>
                <a:spcAft>
                  <a:spcPts val="600"/>
                </a:spcAft>
                <a:buFont typeface="Segoe UI" panose="020B0502040204020203" pitchFamily="34" charset="0"/>
                <a:buChar char="‐"/>
                <a:tabLst/>
                <a:defRPr sz="1400">
                  <a:solidFill>
                    <a:schemeClr val="tx1"/>
                  </a:solidFill>
                  <a:latin typeface="+mn-lt"/>
                </a:defRPr>
              </a:lvl3pPr>
              <a:lvl4pPr marL="912813" indent="-227013" algn="l" rtl="0" eaLnBrk="1" fontAlgn="base" hangingPunct="1">
                <a:spcBef>
                  <a:spcPts val="0"/>
                </a:spcBef>
                <a:spcAft>
                  <a:spcPts val="600"/>
                </a:spcAft>
                <a:buFont typeface="Segoe UI" panose="020B0502040204020203" pitchFamily="34" charset="0"/>
                <a:buChar char="‐"/>
                <a:defRPr sz="1200">
                  <a:solidFill>
                    <a:schemeClr val="tx1"/>
                  </a:solidFill>
                  <a:latin typeface="+mn-lt"/>
                </a:defRPr>
              </a:lvl4pPr>
              <a:lvl5pPr marL="1146175" indent="-227013" algn="l" defTabSz="855663" rtl="0" eaLnBrk="1" fontAlgn="base" hangingPunct="1">
                <a:spcBef>
                  <a:spcPts val="0"/>
                </a:spcBef>
                <a:spcAft>
                  <a:spcPts val="600"/>
                </a:spcAft>
                <a:buFont typeface="Segoe UI" panose="020B0502040204020203" pitchFamily="34" charset="0"/>
                <a:buChar char="‐"/>
                <a:tabLst/>
                <a:defRPr sz="1200">
                  <a:solidFill>
                    <a:schemeClr val="tx1"/>
                  </a:solidFill>
                  <a:latin typeface="+mn-lt"/>
                </a:defRPr>
              </a:lvl5pPr>
              <a:lvl6pPr marL="2514314" indent="-22857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462" indent="-22857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8610" indent="-22857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5758" indent="-22857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Segoe UI" panose="020B0502040204020203" pitchFamily="34" charset="0"/>
                <a:buNone/>
              </a:pPr>
              <a:r>
                <a:rPr lang="en-US" sz="2000" kern="0" dirty="0">
                  <a:solidFill>
                    <a:schemeClr val="bg2"/>
                  </a:solidFill>
                </a:rPr>
                <a:t>linkedin.com/company/gen-re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914800" y="4670163"/>
              <a:ext cx="643904" cy="644264"/>
              <a:chOff x="3224213" y="2727325"/>
              <a:chExt cx="2843213" cy="2844800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224213" y="2727325"/>
                <a:ext cx="2843213" cy="2844800"/>
              </a:xfrm>
              <a:custGeom>
                <a:avLst/>
                <a:gdLst>
                  <a:gd name="T0" fmla="*/ 1967 w 3582"/>
                  <a:gd name="T1" fmla="*/ 9 h 3584"/>
                  <a:gd name="T2" fmla="*/ 2205 w 3582"/>
                  <a:gd name="T3" fmla="*/ 142 h 3584"/>
                  <a:gd name="T4" fmla="*/ 2477 w 3582"/>
                  <a:gd name="T5" fmla="*/ 137 h 3584"/>
                  <a:gd name="T6" fmla="*/ 2666 w 3582"/>
                  <a:gd name="T7" fmla="*/ 331 h 3584"/>
                  <a:gd name="T8" fmla="*/ 2928 w 3582"/>
                  <a:gd name="T9" fmla="*/ 408 h 3584"/>
                  <a:gd name="T10" fmla="*/ 3052 w 3582"/>
                  <a:gd name="T11" fmla="*/ 649 h 3584"/>
                  <a:gd name="T12" fmla="*/ 3280 w 3582"/>
                  <a:gd name="T13" fmla="*/ 796 h 3584"/>
                  <a:gd name="T14" fmla="*/ 3329 w 3582"/>
                  <a:gd name="T15" fmla="*/ 1064 h 3584"/>
                  <a:gd name="T16" fmla="*/ 3504 w 3582"/>
                  <a:gd name="T17" fmla="*/ 1272 h 3584"/>
                  <a:gd name="T18" fmla="*/ 3475 w 3582"/>
                  <a:gd name="T19" fmla="*/ 1543 h 3584"/>
                  <a:gd name="T20" fmla="*/ 3582 w 3582"/>
                  <a:gd name="T21" fmla="*/ 1792 h 3584"/>
                  <a:gd name="T22" fmla="*/ 3475 w 3582"/>
                  <a:gd name="T23" fmla="*/ 2042 h 3584"/>
                  <a:gd name="T24" fmla="*/ 3504 w 3582"/>
                  <a:gd name="T25" fmla="*/ 2313 h 3584"/>
                  <a:gd name="T26" fmla="*/ 3329 w 3582"/>
                  <a:gd name="T27" fmla="*/ 2520 h 3584"/>
                  <a:gd name="T28" fmla="*/ 3280 w 3582"/>
                  <a:gd name="T29" fmla="*/ 2788 h 3584"/>
                  <a:gd name="T30" fmla="*/ 3052 w 3582"/>
                  <a:gd name="T31" fmla="*/ 2935 h 3584"/>
                  <a:gd name="T32" fmla="*/ 2928 w 3582"/>
                  <a:gd name="T33" fmla="*/ 3178 h 3584"/>
                  <a:gd name="T34" fmla="*/ 2666 w 3582"/>
                  <a:gd name="T35" fmla="*/ 3253 h 3584"/>
                  <a:gd name="T36" fmla="*/ 2477 w 3582"/>
                  <a:gd name="T37" fmla="*/ 3447 h 3584"/>
                  <a:gd name="T38" fmla="*/ 2205 w 3582"/>
                  <a:gd name="T39" fmla="*/ 3444 h 3584"/>
                  <a:gd name="T40" fmla="*/ 1967 w 3582"/>
                  <a:gd name="T41" fmla="*/ 3576 h 3584"/>
                  <a:gd name="T42" fmla="*/ 1707 w 3582"/>
                  <a:gd name="T43" fmla="*/ 3492 h 3584"/>
                  <a:gd name="T44" fmla="*/ 1441 w 3582"/>
                  <a:gd name="T45" fmla="*/ 3550 h 3584"/>
                  <a:gd name="T46" fmla="*/ 1217 w 3582"/>
                  <a:gd name="T47" fmla="*/ 3396 h 3584"/>
                  <a:gd name="T48" fmla="*/ 947 w 3582"/>
                  <a:gd name="T49" fmla="*/ 3372 h 3584"/>
                  <a:gd name="T50" fmla="*/ 777 w 3582"/>
                  <a:gd name="T51" fmla="*/ 3159 h 3584"/>
                  <a:gd name="T52" fmla="*/ 524 w 3582"/>
                  <a:gd name="T53" fmla="*/ 3060 h 3584"/>
                  <a:gd name="T54" fmla="*/ 425 w 3582"/>
                  <a:gd name="T55" fmla="*/ 2806 h 3584"/>
                  <a:gd name="T56" fmla="*/ 212 w 3582"/>
                  <a:gd name="T57" fmla="*/ 2637 h 3584"/>
                  <a:gd name="T58" fmla="*/ 190 w 3582"/>
                  <a:gd name="T59" fmla="*/ 2366 h 3584"/>
                  <a:gd name="T60" fmla="*/ 34 w 3582"/>
                  <a:gd name="T61" fmla="*/ 2142 h 3584"/>
                  <a:gd name="T62" fmla="*/ 92 w 3582"/>
                  <a:gd name="T63" fmla="*/ 1876 h 3584"/>
                  <a:gd name="T64" fmla="*/ 10 w 3582"/>
                  <a:gd name="T65" fmla="*/ 1616 h 3584"/>
                  <a:gd name="T66" fmla="*/ 140 w 3582"/>
                  <a:gd name="T67" fmla="*/ 1378 h 3584"/>
                  <a:gd name="T68" fmla="*/ 137 w 3582"/>
                  <a:gd name="T69" fmla="*/ 1106 h 3584"/>
                  <a:gd name="T70" fmla="*/ 331 w 3582"/>
                  <a:gd name="T71" fmla="*/ 918 h 3584"/>
                  <a:gd name="T72" fmla="*/ 406 w 3582"/>
                  <a:gd name="T73" fmla="*/ 655 h 3584"/>
                  <a:gd name="T74" fmla="*/ 648 w 3582"/>
                  <a:gd name="T75" fmla="*/ 530 h 3584"/>
                  <a:gd name="T76" fmla="*/ 796 w 3582"/>
                  <a:gd name="T77" fmla="*/ 302 h 3584"/>
                  <a:gd name="T78" fmla="*/ 1064 w 3582"/>
                  <a:gd name="T79" fmla="*/ 254 h 3584"/>
                  <a:gd name="T80" fmla="*/ 1272 w 3582"/>
                  <a:gd name="T81" fmla="*/ 78 h 3584"/>
                  <a:gd name="T82" fmla="*/ 1541 w 3582"/>
                  <a:gd name="T83" fmla="*/ 109 h 3584"/>
                  <a:gd name="T84" fmla="*/ 1791 w 3582"/>
                  <a:gd name="T85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82" h="3584">
                    <a:moveTo>
                      <a:pt x="1791" y="0"/>
                    </a:moveTo>
                    <a:lnTo>
                      <a:pt x="1875" y="92"/>
                    </a:lnTo>
                    <a:lnTo>
                      <a:pt x="1967" y="9"/>
                    </a:lnTo>
                    <a:lnTo>
                      <a:pt x="2041" y="109"/>
                    </a:lnTo>
                    <a:lnTo>
                      <a:pt x="2141" y="34"/>
                    </a:lnTo>
                    <a:lnTo>
                      <a:pt x="2205" y="142"/>
                    </a:lnTo>
                    <a:lnTo>
                      <a:pt x="2310" y="78"/>
                    </a:lnTo>
                    <a:lnTo>
                      <a:pt x="2365" y="190"/>
                    </a:lnTo>
                    <a:lnTo>
                      <a:pt x="2477" y="137"/>
                    </a:lnTo>
                    <a:lnTo>
                      <a:pt x="2519" y="254"/>
                    </a:lnTo>
                    <a:lnTo>
                      <a:pt x="2635" y="212"/>
                    </a:lnTo>
                    <a:lnTo>
                      <a:pt x="2666" y="331"/>
                    </a:lnTo>
                    <a:lnTo>
                      <a:pt x="2786" y="302"/>
                    </a:lnTo>
                    <a:lnTo>
                      <a:pt x="2805" y="425"/>
                    </a:lnTo>
                    <a:lnTo>
                      <a:pt x="2928" y="408"/>
                    </a:lnTo>
                    <a:lnTo>
                      <a:pt x="2934" y="530"/>
                    </a:lnTo>
                    <a:lnTo>
                      <a:pt x="3058" y="526"/>
                    </a:lnTo>
                    <a:lnTo>
                      <a:pt x="3052" y="649"/>
                    </a:lnTo>
                    <a:lnTo>
                      <a:pt x="3175" y="655"/>
                    </a:lnTo>
                    <a:lnTo>
                      <a:pt x="3158" y="778"/>
                    </a:lnTo>
                    <a:lnTo>
                      <a:pt x="3280" y="796"/>
                    </a:lnTo>
                    <a:lnTo>
                      <a:pt x="3251" y="918"/>
                    </a:lnTo>
                    <a:lnTo>
                      <a:pt x="3371" y="947"/>
                    </a:lnTo>
                    <a:lnTo>
                      <a:pt x="3329" y="1064"/>
                    </a:lnTo>
                    <a:lnTo>
                      <a:pt x="3445" y="1106"/>
                    </a:lnTo>
                    <a:lnTo>
                      <a:pt x="3392" y="1218"/>
                    </a:lnTo>
                    <a:lnTo>
                      <a:pt x="3504" y="1272"/>
                    </a:lnTo>
                    <a:lnTo>
                      <a:pt x="3442" y="1378"/>
                    </a:lnTo>
                    <a:lnTo>
                      <a:pt x="3548" y="1442"/>
                    </a:lnTo>
                    <a:lnTo>
                      <a:pt x="3475" y="1543"/>
                    </a:lnTo>
                    <a:lnTo>
                      <a:pt x="3573" y="1616"/>
                    </a:lnTo>
                    <a:lnTo>
                      <a:pt x="3490" y="1708"/>
                    </a:lnTo>
                    <a:lnTo>
                      <a:pt x="3582" y="1792"/>
                    </a:lnTo>
                    <a:lnTo>
                      <a:pt x="3490" y="1876"/>
                    </a:lnTo>
                    <a:lnTo>
                      <a:pt x="3573" y="1968"/>
                    </a:lnTo>
                    <a:lnTo>
                      <a:pt x="3475" y="2042"/>
                    </a:lnTo>
                    <a:lnTo>
                      <a:pt x="3548" y="2142"/>
                    </a:lnTo>
                    <a:lnTo>
                      <a:pt x="3442" y="2206"/>
                    </a:lnTo>
                    <a:lnTo>
                      <a:pt x="3504" y="2313"/>
                    </a:lnTo>
                    <a:lnTo>
                      <a:pt x="3392" y="2366"/>
                    </a:lnTo>
                    <a:lnTo>
                      <a:pt x="3445" y="2478"/>
                    </a:lnTo>
                    <a:lnTo>
                      <a:pt x="3329" y="2520"/>
                    </a:lnTo>
                    <a:lnTo>
                      <a:pt x="3371" y="2637"/>
                    </a:lnTo>
                    <a:lnTo>
                      <a:pt x="3251" y="2668"/>
                    </a:lnTo>
                    <a:lnTo>
                      <a:pt x="3280" y="2788"/>
                    </a:lnTo>
                    <a:lnTo>
                      <a:pt x="3158" y="2806"/>
                    </a:lnTo>
                    <a:lnTo>
                      <a:pt x="3175" y="2929"/>
                    </a:lnTo>
                    <a:lnTo>
                      <a:pt x="3052" y="2935"/>
                    </a:lnTo>
                    <a:lnTo>
                      <a:pt x="3058" y="3060"/>
                    </a:lnTo>
                    <a:lnTo>
                      <a:pt x="2934" y="3054"/>
                    </a:lnTo>
                    <a:lnTo>
                      <a:pt x="2928" y="3178"/>
                    </a:lnTo>
                    <a:lnTo>
                      <a:pt x="2805" y="3159"/>
                    </a:lnTo>
                    <a:lnTo>
                      <a:pt x="2786" y="3282"/>
                    </a:lnTo>
                    <a:lnTo>
                      <a:pt x="2666" y="3253"/>
                    </a:lnTo>
                    <a:lnTo>
                      <a:pt x="2635" y="3372"/>
                    </a:lnTo>
                    <a:lnTo>
                      <a:pt x="2519" y="3332"/>
                    </a:lnTo>
                    <a:lnTo>
                      <a:pt x="2477" y="3447"/>
                    </a:lnTo>
                    <a:lnTo>
                      <a:pt x="2365" y="3396"/>
                    </a:lnTo>
                    <a:lnTo>
                      <a:pt x="2310" y="3508"/>
                    </a:lnTo>
                    <a:lnTo>
                      <a:pt x="2205" y="3444"/>
                    </a:lnTo>
                    <a:lnTo>
                      <a:pt x="2141" y="3550"/>
                    </a:lnTo>
                    <a:lnTo>
                      <a:pt x="2041" y="3477"/>
                    </a:lnTo>
                    <a:lnTo>
                      <a:pt x="1967" y="3576"/>
                    </a:lnTo>
                    <a:lnTo>
                      <a:pt x="1875" y="3492"/>
                    </a:lnTo>
                    <a:lnTo>
                      <a:pt x="1791" y="3584"/>
                    </a:lnTo>
                    <a:lnTo>
                      <a:pt x="1707" y="3492"/>
                    </a:lnTo>
                    <a:lnTo>
                      <a:pt x="1615" y="3576"/>
                    </a:lnTo>
                    <a:lnTo>
                      <a:pt x="1541" y="3477"/>
                    </a:lnTo>
                    <a:lnTo>
                      <a:pt x="1441" y="3550"/>
                    </a:lnTo>
                    <a:lnTo>
                      <a:pt x="1378" y="3444"/>
                    </a:lnTo>
                    <a:lnTo>
                      <a:pt x="1272" y="3508"/>
                    </a:lnTo>
                    <a:lnTo>
                      <a:pt x="1217" y="3396"/>
                    </a:lnTo>
                    <a:lnTo>
                      <a:pt x="1106" y="3447"/>
                    </a:lnTo>
                    <a:lnTo>
                      <a:pt x="1064" y="3332"/>
                    </a:lnTo>
                    <a:lnTo>
                      <a:pt x="947" y="3372"/>
                    </a:lnTo>
                    <a:lnTo>
                      <a:pt x="916" y="3253"/>
                    </a:lnTo>
                    <a:lnTo>
                      <a:pt x="796" y="3282"/>
                    </a:lnTo>
                    <a:lnTo>
                      <a:pt x="777" y="3159"/>
                    </a:lnTo>
                    <a:lnTo>
                      <a:pt x="655" y="3178"/>
                    </a:lnTo>
                    <a:lnTo>
                      <a:pt x="648" y="3054"/>
                    </a:lnTo>
                    <a:lnTo>
                      <a:pt x="524" y="3060"/>
                    </a:lnTo>
                    <a:lnTo>
                      <a:pt x="530" y="2935"/>
                    </a:lnTo>
                    <a:lnTo>
                      <a:pt x="406" y="2929"/>
                    </a:lnTo>
                    <a:lnTo>
                      <a:pt x="425" y="2806"/>
                    </a:lnTo>
                    <a:lnTo>
                      <a:pt x="302" y="2788"/>
                    </a:lnTo>
                    <a:lnTo>
                      <a:pt x="331" y="2668"/>
                    </a:lnTo>
                    <a:lnTo>
                      <a:pt x="212" y="2637"/>
                    </a:lnTo>
                    <a:lnTo>
                      <a:pt x="254" y="2520"/>
                    </a:lnTo>
                    <a:lnTo>
                      <a:pt x="137" y="2478"/>
                    </a:lnTo>
                    <a:lnTo>
                      <a:pt x="190" y="2366"/>
                    </a:lnTo>
                    <a:lnTo>
                      <a:pt x="78" y="2313"/>
                    </a:lnTo>
                    <a:lnTo>
                      <a:pt x="140" y="2206"/>
                    </a:lnTo>
                    <a:lnTo>
                      <a:pt x="34" y="2142"/>
                    </a:lnTo>
                    <a:lnTo>
                      <a:pt x="107" y="2042"/>
                    </a:lnTo>
                    <a:lnTo>
                      <a:pt x="10" y="1968"/>
                    </a:lnTo>
                    <a:lnTo>
                      <a:pt x="92" y="1876"/>
                    </a:lnTo>
                    <a:lnTo>
                      <a:pt x="0" y="1792"/>
                    </a:lnTo>
                    <a:lnTo>
                      <a:pt x="92" y="1708"/>
                    </a:lnTo>
                    <a:lnTo>
                      <a:pt x="10" y="1616"/>
                    </a:lnTo>
                    <a:lnTo>
                      <a:pt x="107" y="1543"/>
                    </a:lnTo>
                    <a:lnTo>
                      <a:pt x="34" y="1442"/>
                    </a:lnTo>
                    <a:lnTo>
                      <a:pt x="140" y="1378"/>
                    </a:lnTo>
                    <a:lnTo>
                      <a:pt x="78" y="1272"/>
                    </a:lnTo>
                    <a:lnTo>
                      <a:pt x="190" y="1218"/>
                    </a:lnTo>
                    <a:lnTo>
                      <a:pt x="137" y="1106"/>
                    </a:lnTo>
                    <a:lnTo>
                      <a:pt x="254" y="1064"/>
                    </a:lnTo>
                    <a:lnTo>
                      <a:pt x="212" y="947"/>
                    </a:lnTo>
                    <a:lnTo>
                      <a:pt x="331" y="918"/>
                    </a:lnTo>
                    <a:lnTo>
                      <a:pt x="302" y="796"/>
                    </a:lnTo>
                    <a:lnTo>
                      <a:pt x="425" y="778"/>
                    </a:lnTo>
                    <a:lnTo>
                      <a:pt x="406" y="655"/>
                    </a:lnTo>
                    <a:lnTo>
                      <a:pt x="530" y="649"/>
                    </a:lnTo>
                    <a:lnTo>
                      <a:pt x="524" y="526"/>
                    </a:lnTo>
                    <a:lnTo>
                      <a:pt x="648" y="530"/>
                    </a:lnTo>
                    <a:lnTo>
                      <a:pt x="655" y="408"/>
                    </a:lnTo>
                    <a:lnTo>
                      <a:pt x="777" y="425"/>
                    </a:lnTo>
                    <a:lnTo>
                      <a:pt x="796" y="302"/>
                    </a:lnTo>
                    <a:lnTo>
                      <a:pt x="916" y="331"/>
                    </a:lnTo>
                    <a:lnTo>
                      <a:pt x="947" y="212"/>
                    </a:lnTo>
                    <a:lnTo>
                      <a:pt x="1064" y="254"/>
                    </a:lnTo>
                    <a:lnTo>
                      <a:pt x="1106" y="137"/>
                    </a:lnTo>
                    <a:lnTo>
                      <a:pt x="1217" y="190"/>
                    </a:lnTo>
                    <a:lnTo>
                      <a:pt x="1272" y="78"/>
                    </a:lnTo>
                    <a:lnTo>
                      <a:pt x="1378" y="142"/>
                    </a:lnTo>
                    <a:lnTo>
                      <a:pt x="1441" y="34"/>
                    </a:lnTo>
                    <a:lnTo>
                      <a:pt x="1541" y="109"/>
                    </a:lnTo>
                    <a:lnTo>
                      <a:pt x="1615" y="9"/>
                    </a:lnTo>
                    <a:lnTo>
                      <a:pt x="1707" y="92"/>
                    </a:lnTo>
                    <a:lnTo>
                      <a:pt x="17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"/>
              <p:cNvSpPr>
                <a:spLocks noEditPoints="1"/>
              </p:cNvSpPr>
              <p:nvPr/>
            </p:nvSpPr>
            <p:spPr bwMode="auto">
              <a:xfrm>
                <a:off x="4027489" y="3397251"/>
                <a:ext cx="296864" cy="1233489"/>
              </a:xfrm>
              <a:custGeom>
                <a:avLst/>
                <a:gdLst>
                  <a:gd name="T0" fmla="*/ 348 w 375"/>
                  <a:gd name="T1" fmla="*/ 517 h 1556"/>
                  <a:gd name="T2" fmla="*/ 27 w 375"/>
                  <a:gd name="T3" fmla="*/ 1556 h 1556"/>
                  <a:gd name="T4" fmla="*/ 187 w 375"/>
                  <a:gd name="T5" fmla="*/ 0 h 1556"/>
                  <a:gd name="T6" fmla="*/ 207 w 375"/>
                  <a:gd name="T7" fmla="*/ 0 h 1556"/>
                  <a:gd name="T8" fmla="*/ 243 w 375"/>
                  <a:gd name="T9" fmla="*/ 8 h 1556"/>
                  <a:gd name="T10" fmla="*/ 277 w 375"/>
                  <a:gd name="T11" fmla="*/ 22 h 1556"/>
                  <a:gd name="T12" fmla="*/ 306 w 375"/>
                  <a:gd name="T13" fmla="*/ 42 h 1556"/>
                  <a:gd name="T14" fmla="*/ 331 w 375"/>
                  <a:gd name="T15" fmla="*/ 69 h 1556"/>
                  <a:gd name="T16" fmla="*/ 352 w 375"/>
                  <a:gd name="T17" fmla="*/ 98 h 1556"/>
                  <a:gd name="T18" fmla="*/ 366 w 375"/>
                  <a:gd name="T19" fmla="*/ 131 h 1556"/>
                  <a:gd name="T20" fmla="*/ 373 w 375"/>
                  <a:gd name="T21" fmla="*/ 168 h 1556"/>
                  <a:gd name="T22" fmla="*/ 375 w 375"/>
                  <a:gd name="T23" fmla="*/ 187 h 1556"/>
                  <a:gd name="T24" fmla="*/ 370 w 375"/>
                  <a:gd name="T25" fmla="*/ 224 h 1556"/>
                  <a:gd name="T26" fmla="*/ 359 w 375"/>
                  <a:gd name="T27" fmla="*/ 260 h 1556"/>
                  <a:gd name="T28" fmla="*/ 342 w 375"/>
                  <a:gd name="T29" fmla="*/ 291 h 1556"/>
                  <a:gd name="T30" fmla="*/ 320 w 375"/>
                  <a:gd name="T31" fmla="*/ 319 h 1556"/>
                  <a:gd name="T32" fmla="*/ 293 w 375"/>
                  <a:gd name="T33" fmla="*/ 342 h 1556"/>
                  <a:gd name="T34" fmla="*/ 260 w 375"/>
                  <a:gd name="T35" fmla="*/ 359 h 1556"/>
                  <a:gd name="T36" fmla="*/ 226 w 375"/>
                  <a:gd name="T37" fmla="*/ 370 h 1556"/>
                  <a:gd name="T38" fmla="*/ 187 w 375"/>
                  <a:gd name="T39" fmla="*/ 375 h 1556"/>
                  <a:gd name="T40" fmla="*/ 168 w 375"/>
                  <a:gd name="T41" fmla="*/ 373 h 1556"/>
                  <a:gd name="T42" fmla="*/ 132 w 375"/>
                  <a:gd name="T43" fmla="*/ 366 h 1556"/>
                  <a:gd name="T44" fmla="*/ 98 w 375"/>
                  <a:gd name="T45" fmla="*/ 352 h 1556"/>
                  <a:gd name="T46" fmla="*/ 69 w 375"/>
                  <a:gd name="T47" fmla="*/ 331 h 1556"/>
                  <a:gd name="T48" fmla="*/ 44 w 375"/>
                  <a:gd name="T49" fmla="*/ 307 h 1556"/>
                  <a:gd name="T50" fmla="*/ 24 w 375"/>
                  <a:gd name="T51" fmla="*/ 277 h 1556"/>
                  <a:gd name="T52" fmla="*/ 10 w 375"/>
                  <a:gd name="T53" fmla="*/ 243 h 1556"/>
                  <a:gd name="T54" fmla="*/ 2 w 375"/>
                  <a:gd name="T55" fmla="*/ 205 h 1556"/>
                  <a:gd name="T56" fmla="*/ 0 w 375"/>
                  <a:gd name="T57" fmla="*/ 187 h 1556"/>
                  <a:gd name="T58" fmla="*/ 5 w 375"/>
                  <a:gd name="T59" fmla="*/ 149 h 1556"/>
                  <a:gd name="T60" fmla="*/ 16 w 375"/>
                  <a:gd name="T61" fmla="*/ 114 h 1556"/>
                  <a:gd name="T62" fmla="*/ 33 w 375"/>
                  <a:gd name="T63" fmla="*/ 83 h 1556"/>
                  <a:gd name="T64" fmla="*/ 55 w 375"/>
                  <a:gd name="T65" fmla="*/ 55 h 1556"/>
                  <a:gd name="T66" fmla="*/ 83 w 375"/>
                  <a:gd name="T67" fmla="*/ 31 h 1556"/>
                  <a:gd name="T68" fmla="*/ 115 w 375"/>
                  <a:gd name="T69" fmla="*/ 14 h 1556"/>
                  <a:gd name="T70" fmla="*/ 149 w 375"/>
                  <a:gd name="T71" fmla="*/ 3 h 1556"/>
                  <a:gd name="T72" fmla="*/ 187 w 375"/>
                  <a:gd name="T73" fmla="*/ 0 h 1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5" h="1556">
                    <a:moveTo>
                      <a:pt x="27" y="517"/>
                    </a:moveTo>
                    <a:lnTo>
                      <a:pt x="348" y="517"/>
                    </a:lnTo>
                    <a:lnTo>
                      <a:pt x="348" y="1556"/>
                    </a:lnTo>
                    <a:lnTo>
                      <a:pt x="27" y="1556"/>
                    </a:lnTo>
                    <a:lnTo>
                      <a:pt x="27" y="517"/>
                    </a:lnTo>
                    <a:close/>
                    <a:moveTo>
                      <a:pt x="187" y="0"/>
                    </a:moveTo>
                    <a:lnTo>
                      <a:pt x="187" y="0"/>
                    </a:lnTo>
                    <a:lnTo>
                      <a:pt x="207" y="0"/>
                    </a:lnTo>
                    <a:lnTo>
                      <a:pt x="226" y="3"/>
                    </a:lnTo>
                    <a:lnTo>
                      <a:pt x="243" y="8"/>
                    </a:lnTo>
                    <a:lnTo>
                      <a:pt x="260" y="14"/>
                    </a:lnTo>
                    <a:lnTo>
                      <a:pt x="277" y="22"/>
                    </a:lnTo>
                    <a:lnTo>
                      <a:pt x="293" y="31"/>
                    </a:lnTo>
                    <a:lnTo>
                      <a:pt x="306" y="42"/>
                    </a:lnTo>
                    <a:lnTo>
                      <a:pt x="320" y="55"/>
                    </a:lnTo>
                    <a:lnTo>
                      <a:pt x="331" y="69"/>
                    </a:lnTo>
                    <a:lnTo>
                      <a:pt x="342" y="83"/>
                    </a:lnTo>
                    <a:lnTo>
                      <a:pt x="352" y="98"/>
                    </a:lnTo>
                    <a:lnTo>
                      <a:pt x="359" y="114"/>
                    </a:lnTo>
                    <a:lnTo>
                      <a:pt x="366" y="131"/>
                    </a:lnTo>
                    <a:lnTo>
                      <a:pt x="370" y="149"/>
                    </a:lnTo>
                    <a:lnTo>
                      <a:pt x="373" y="168"/>
                    </a:lnTo>
                    <a:lnTo>
                      <a:pt x="375" y="187"/>
                    </a:lnTo>
                    <a:lnTo>
                      <a:pt x="375" y="187"/>
                    </a:lnTo>
                    <a:lnTo>
                      <a:pt x="373" y="205"/>
                    </a:lnTo>
                    <a:lnTo>
                      <a:pt x="370" y="224"/>
                    </a:lnTo>
                    <a:lnTo>
                      <a:pt x="366" y="243"/>
                    </a:lnTo>
                    <a:lnTo>
                      <a:pt x="359" y="260"/>
                    </a:lnTo>
                    <a:lnTo>
                      <a:pt x="352" y="277"/>
                    </a:lnTo>
                    <a:lnTo>
                      <a:pt x="342" y="291"/>
                    </a:lnTo>
                    <a:lnTo>
                      <a:pt x="331" y="307"/>
                    </a:lnTo>
                    <a:lnTo>
                      <a:pt x="320" y="319"/>
                    </a:lnTo>
                    <a:lnTo>
                      <a:pt x="306" y="331"/>
                    </a:lnTo>
                    <a:lnTo>
                      <a:pt x="293" y="342"/>
                    </a:lnTo>
                    <a:lnTo>
                      <a:pt x="277" y="352"/>
                    </a:lnTo>
                    <a:lnTo>
                      <a:pt x="260" y="359"/>
                    </a:lnTo>
                    <a:lnTo>
                      <a:pt x="243" y="366"/>
                    </a:lnTo>
                    <a:lnTo>
                      <a:pt x="226" y="370"/>
                    </a:lnTo>
                    <a:lnTo>
                      <a:pt x="207" y="373"/>
                    </a:lnTo>
                    <a:lnTo>
                      <a:pt x="187" y="375"/>
                    </a:lnTo>
                    <a:lnTo>
                      <a:pt x="187" y="375"/>
                    </a:lnTo>
                    <a:lnTo>
                      <a:pt x="168" y="373"/>
                    </a:lnTo>
                    <a:lnTo>
                      <a:pt x="149" y="370"/>
                    </a:lnTo>
                    <a:lnTo>
                      <a:pt x="132" y="366"/>
                    </a:lnTo>
                    <a:lnTo>
                      <a:pt x="115" y="359"/>
                    </a:lnTo>
                    <a:lnTo>
                      <a:pt x="98" y="352"/>
                    </a:lnTo>
                    <a:lnTo>
                      <a:pt x="83" y="342"/>
                    </a:lnTo>
                    <a:lnTo>
                      <a:pt x="69" y="331"/>
                    </a:lnTo>
                    <a:lnTo>
                      <a:pt x="55" y="319"/>
                    </a:lnTo>
                    <a:lnTo>
                      <a:pt x="44" y="307"/>
                    </a:lnTo>
                    <a:lnTo>
                      <a:pt x="33" y="291"/>
                    </a:lnTo>
                    <a:lnTo>
                      <a:pt x="24" y="277"/>
                    </a:lnTo>
                    <a:lnTo>
                      <a:pt x="16" y="260"/>
                    </a:lnTo>
                    <a:lnTo>
                      <a:pt x="10" y="243"/>
                    </a:lnTo>
                    <a:lnTo>
                      <a:pt x="5" y="224"/>
                    </a:lnTo>
                    <a:lnTo>
                      <a:pt x="2" y="205"/>
                    </a:lnTo>
                    <a:lnTo>
                      <a:pt x="0" y="187"/>
                    </a:lnTo>
                    <a:lnTo>
                      <a:pt x="0" y="187"/>
                    </a:lnTo>
                    <a:lnTo>
                      <a:pt x="2" y="168"/>
                    </a:lnTo>
                    <a:lnTo>
                      <a:pt x="5" y="149"/>
                    </a:lnTo>
                    <a:lnTo>
                      <a:pt x="10" y="131"/>
                    </a:lnTo>
                    <a:lnTo>
                      <a:pt x="16" y="114"/>
                    </a:lnTo>
                    <a:lnTo>
                      <a:pt x="24" y="98"/>
                    </a:lnTo>
                    <a:lnTo>
                      <a:pt x="33" y="83"/>
                    </a:lnTo>
                    <a:lnTo>
                      <a:pt x="44" y="69"/>
                    </a:lnTo>
                    <a:lnTo>
                      <a:pt x="55" y="55"/>
                    </a:lnTo>
                    <a:lnTo>
                      <a:pt x="69" y="42"/>
                    </a:lnTo>
                    <a:lnTo>
                      <a:pt x="83" y="31"/>
                    </a:lnTo>
                    <a:lnTo>
                      <a:pt x="98" y="22"/>
                    </a:lnTo>
                    <a:lnTo>
                      <a:pt x="115" y="14"/>
                    </a:lnTo>
                    <a:lnTo>
                      <a:pt x="132" y="8"/>
                    </a:lnTo>
                    <a:lnTo>
                      <a:pt x="149" y="3"/>
                    </a:lnTo>
                    <a:lnTo>
                      <a:pt x="168" y="0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007B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9"/>
              <p:cNvSpPr>
                <a:spLocks noChangeArrowheads="1"/>
              </p:cNvSpPr>
              <p:nvPr/>
            </p:nvSpPr>
            <p:spPr bwMode="auto">
              <a:xfrm>
                <a:off x="4048125" y="3806825"/>
                <a:ext cx="255588" cy="823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0"/>
              <p:cNvSpPr>
                <a:spLocks/>
              </p:cNvSpPr>
              <p:nvPr/>
            </p:nvSpPr>
            <p:spPr bwMode="auto">
              <a:xfrm>
                <a:off x="4027488" y="3397250"/>
                <a:ext cx="296863" cy="296863"/>
              </a:xfrm>
              <a:custGeom>
                <a:avLst/>
                <a:gdLst>
                  <a:gd name="T0" fmla="*/ 187 w 375"/>
                  <a:gd name="T1" fmla="*/ 0 h 375"/>
                  <a:gd name="T2" fmla="*/ 226 w 375"/>
                  <a:gd name="T3" fmla="*/ 3 h 375"/>
                  <a:gd name="T4" fmla="*/ 260 w 375"/>
                  <a:gd name="T5" fmla="*/ 14 h 375"/>
                  <a:gd name="T6" fmla="*/ 293 w 375"/>
                  <a:gd name="T7" fmla="*/ 31 h 375"/>
                  <a:gd name="T8" fmla="*/ 320 w 375"/>
                  <a:gd name="T9" fmla="*/ 55 h 375"/>
                  <a:gd name="T10" fmla="*/ 342 w 375"/>
                  <a:gd name="T11" fmla="*/ 83 h 375"/>
                  <a:gd name="T12" fmla="*/ 359 w 375"/>
                  <a:gd name="T13" fmla="*/ 114 h 375"/>
                  <a:gd name="T14" fmla="*/ 370 w 375"/>
                  <a:gd name="T15" fmla="*/ 149 h 375"/>
                  <a:gd name="T16" fmla="*/ 375 w 375"/>
                  <a:gd name="T17" fmla="*/ 187 h 375"/>
                  <a:gd name="T18" fmla="*/ 373 w 375"/>
                  <a:gd name="T19" fmla="*/ 205 h 375"/>
                  <a:gd name="T20" fmla="*/ 366 w 375"/>
                  <a:gd name="T21" fmla="*/ 243 h 375"/>
                  <a:gd name="T22" fmla="*/ 352 w 375"/>
                  <a:gd name="T23" fmla="*/ 277 h 375"/>
                  <a:gd name="T24" fmla="*/ 331 w 375"/>
                  <a:gd name="T25" fmla="*/ 307 h 375"/>
                  <a:gd name="T26" fmla="*/ 306 w 375"/>
                  <a:gd name="T27" fmla="*/ 331 h 375"/>
                  <a:gd name="T28" fmla="*/ 277 w 375"/>
                  <a:gd name="T29" fmla="*/ 352 h 375"/>
                  <a:gd name="T30" fmla="*/ 243 w 375"/>
                  <a:gd name="T31" fmla="*/ 366 h 375"/>
                  <a:gd name="T32" fmla="*/ 207 w 375"/>
                  <a:gd name="T33" fmla="*/ 373 h 375"/>
                  <a:gd name="T34" fmla="*/ 187 w 375"/>
                  <a:gd name="T35" fmla="*/ 375 h 375"/>
                  <a:gd name="T36" fmla="*/ 149 w 375"/>
                  <a:gd name="T37" fmla="*/ 370 h 375"/>
                  <a:gd name="T38" fmla="*/ 115 w 375"/>
                  <a:gd name="T39" fmla="*/ 359 h 375"/>
                  <a:gd name="T40" fmla="*/ 83 w 375"/>
                  <a:gd name="T41" fmla="*/ 342 h 375"/>
                  <a:gd name="T42" fmla="*/ 55 w 375"/>
                  <a:gd name="T43" fmla="*/ 319 h 375"/>
                  <a:gd name="T44" fmla="*/ 33 w 375"/>
                  <a:gd name="T45" fmla="*/ 291 h 375"/>
                  <a:gd name="T46" fmla="*/ 16 w 375"/>
                  <a:gd name="T47" fmla="*/ 260 h 375"/>
                  <a:gd name="T48" fmla="*/ 5 w 375"/>
                  <a:gd name="T49" fmla="*/ 224 h 375"/>
                  <a:gd name="T50" fmla="*/ 0 w 375"/>
                  <a:gd name="T51" fmla="*/ 187 h 375"/>
                  <a:gd name="T52" fmla="*/ 2 w 375"/>
                  <a:gd name="T53" fmla="*/ 168 h 375"/>
                  <a:gd name="T54" fmla="*/ 10 w 375"/>
                  <a:gd name="T55" fmla="*/ 131 h 375"/>
                  <a:gd name="T56" fmla="*/ 24 w 375"/>
                  <a:gd name="T57" fmla="*/ 98 h 375"/>
                  <a:gd name="T58" fmla="*/ 44 w 375"/>
                  <a:gd name="T59" fmla="*/ 69 h 375"/>
                  <a:gd name="T60" fmla="*/ 69 w 375"/>
                  <a:gd name="T61" fmla="*/ 42 h 375"/>
                  <a:gd name="T62" fmla="*/ 98 w 375"/>
                  <a:gd name="T63" fmla="*/ 22 h 375"/>
                  <a:gd name="T64" fmla="*/ 132 w 375"/>
                  <a:gd name="T65" fmla="*/ 8 h 375"/>
                  <a:gd name="T66" fmla="*/ 168 w 375"/>
                  <a:gd name="T67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5" h="375">
                    <a:moveTo>
                      <a:pt x="187" y="0"/>
                    </a:moveTo>
                    <a:lnTo>
                      <a:pt x="187" y="0"/>
                    </a:lnTo>
                    <a:lnTo>
                      <a:pt x="207" y="0"/>
                    </a:lnTo>
                    <a:lnTo>
                      <a:pt x="226" y="3"/>
                    </a:lnTo>
                    <a:lnTo>
                      <a:pt x="243" y="8"/>
                    </a:lnTo>
                    <a:lnTo>
                      <a:pt x="260" y="14"/>
                    </a:lnTo>
                    <a:lnTo>
                      <a:pt x="277" y="22"/>
                    </a:lnTo>
                    <a:lnTo>
                      <a:pt x="293" y="31"/>
                    </a:lnTo>
                    <a:lnTo>
                      <a:pt x="306" y="42"/>
                    </a:lnTo>
                    <a:lnTo>
                      <a:pt x="320" y="55"/>
                    </a:lnTo>
                    <a:lnTo>
                      <a:pt x="331" y="69"/>
                    </a:lnTo>
                    <a:lnTo>
                      <a:pt x="342" y="83"/>
                    </a:lnTo>
                    <a:lnTo>
                      <a:pt x="352" y="98"/>
                    </a:lnTo>
                    <a:lnTo>
                      <a:pt x="359" y="114"/>
                    </a:lnTo>
                    <a:lnTo>
                      <a:pt x="366" y="131"/>
                    </a:lnTo>
                    <a:lnTo>
                      <a:pt x="370" y="149"/>
                    </a:lnTo>
                    <a:lnTo>
                      <a:pt x="373" y="168"/>
                    </a:lnTo>
                    <a:lnTo>
                      <a:pt x="375" y="187"/>
                    </a:lnTo>
                    <a:lnTo>
                      <a:pt x="375" y="187"/>
                    </a:lnTo>
                    <a:lnTo>
                      <a:pt x="373" y="205"/>
                    </a:lnTo>
                    <a:lnTo>
                      <a:pt x="370" y="224"/>
                    </a:lnTo>
                    <a:lnTo>
                      <a:pt x="366" y="243"/>
                    </a:lnTo>
                    <a:lnTo>
                      <a:pt x="359" y="260"/>
                    </a:lnTo>
                    <a:lnTo>
                      <a:pt x="352" y="277"/>
                    </a:lnTo>
                    <a:lnTo>
                      <a:pt x="342" y="291"/>
                    </a:lnTo>
                    <a:lnTo>
                      <a:pt x="331" y="307"/>
                    </a:lnTo>
                    <a:lnTo>
                      <a:pt x="320" y="319"/>
                    </a:lnTo>
                    <a:lnTo>
                      <a:pt x="306" y="331"/>
                    </a:lnTo>
                    <a:lnTo>
                      <a:pt x="293" y="342"/>
                    </a:lnTo>
                    <a:lnTo>
                      <a:pt x="277" y="352"/>
                    </a:lnTo>
                    <a:lnTo>
                      <a:pt x="260" y="359"/>
                    </a:lnTo>
                    <a:lnTo>
                      <a:pt x="243" y="366"/>
                    </a:lnTo>
                    <a:lnTo>
                      <a:pt x="226" y="370"/>
                    </a:lnTo>
                    <a:lnTo>
                      <a:pt x="207" y="373"/>
                    </a:lnTo>
                    <a:lnTo>
                      <a:pt x="187" y="375"/>
                    </a:lnTo>
                    <a:lnTo>
                      <a:pt x="187" y="375"/>
                    </a:lnTo>
                    <a:lnTo>
                      <a:pt x="168" y="373"/>
                    </a:lnTo>
                    <a:lnTo>
                      <a:pt x="149" y="370"/>
                    </a:lnTo>
                    <a:lnTo>
                      <a:pt x="132" y="366"/>
                    </a:lnTo>
                    <a:lnTo>
                      <a:pt x="115" y="359"/>
                    </a:lnTo>
                    <a:lnTo>
                      <a:pt x="98" y="352"/>
                    </a:lnTo>
                    <a:lnTo>
                      <a:pt x="83" y="342"/>
                    </a:lnTo>
                    <a:lnTo>
                      <a:pt x="69" y="331"/>
                    </a:lnTo>
                    <a:lnTo>
                      <a:pt x="55" y="319"/>
                    </a:lnTo>
                    <a:lnTo>
                      <a:pt x="44" y="307"/>
                    </a:lnTo>
                    <a:lnTo>
                      <a:pt x="33" y="291"/>
                    </a:lnTo>
                    <a:lnTo>
                      <a:pt x="24" y="277"/>
                    </a:lnTo>
                    <a:lnTo>
                      <a:pt x="16" y="260"/>
                    </a:lnTo>
                    <a:lnTo>
                      <a:pt x="10" y="243"/>
                    </a:lnTo>
                    <a:lnTo>
                      <a:pt x="5" y="224"/>
                    </a:lnTo>
                    <a:lnTo>
                      <a:pt x="2" y="205"/>
                    </a:lnTo>
                    <a:lnTo>
                      <a:pt x="0" y="187"/>
                    </a:lnTo>
                    <a:lnTo>
                      <a:pt x="0" y="187"/>
                    </a:lnTo>
                    <a:lnTo>
                      <a:pt x="2" y="168"/>
                    </a:lnTo>
                    <a:lnTo>
                      <a:pt x="5" y="149"/>
                    </a:lnTo>
                    <a:lnTo>
                      <a:pt x="10" y="131"/>
                    </a:lnTo>
                    <a:lnTo>
                      <a:pt x="16" y="114"/>
                    </a:lnTo>
                    <a:lnTo>
                      <a:pt x="24" y="98"/>
                    </a:lnTo>
                    <a:lnTo>
                      <a:pt x="33" y="83"/>
                    </a:lnTo>
                    <a:lnTo>
                      <a:pt x="44" y="69"/>
                    </a:lnTo>
                    <a:lnTo>
                      <a:pt x="55" y="55"/>
                    </a:lnTo>
                    <a:lnTo>
                      <a:pt x="69" y="42"/>
                    </a:lnTo>
                    <a:lnTo>
                      <a:pt x="83" y="31"/>
                    </a:lnTo>
                    <a:lnTo>
                      <a:pt x="98" y="22"/>
                    </a:lnTo>
                    <a:lnTo>
                      <a:pt x="115" y="14"/>
                    </a:lnTo>
                    <a:lnTo>
                      <a:pt x="132" y="8"/>
                    </a:lnTo>
                    <a:lnTo>
                      <a:pt x="149" y="3"/>
                    </a:lnTo>
                    <a:lnTo>
                      <a:pt x="168" y="0"/>
                    </a:lnTo>
                    <a:lnTo>
                      <a:pt x="18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1"/>
              <p:cNvSpPr>
                <a:spLocks/>
              </p:cNvSpPr>
              <p:nvPr/>
            </p:nvSpPr>
            <p:spPr bwMode="auto">
              <a:xfrm>
                <a:off x="4465638" y="3786188"/>
                <a:ext cx="798513" cy="844550"/>
              </a:xfrm>
              <a:custGeom>
                <a:avLst/>
                <a:gdLst>
                  <a:gd name="T0" fmla="*/ 309 w 1006"/>
                  <a:gd name="T1" fmla="*/ 27 h 1066"/>
                  <a:gd name="T2" fmla="*/ 314 w 1006"/>
                  <a:gd name="T3" fmla="*/ 168 h 1066"/>
                  <a:gd name="T4" fmla="*/ 322 w 1006"/>
                  <a:gd name="T5" fmla="*/ 153 h 1066"/>
                  <a:gd name="T6" fmla="*/ 344 w 1006"/>
                  <a:gd name="T7" fmla="*/ 123 h 1066"/>
                  <a:gd name="T8" fmla="*/ 372 w 1006"/>
                  <a:gd name="T9" fmla="*/ 93 h 1066"/>
                  <a:gd name="T10" fmla="*/ 404 w 1006"/>
                  <a:gd name="T11" fmla="*/ 65 h 1066"/>
                  <a:gd name="T12" fmla="*/ 443 w 1006"/>
                  <a:gd name="T13" fmla="*/ 42 h 1066"/>
                  <a:gd name="T14" fmla="*/ 487 w 1006"/>
                  <a:gd name="T15" fmla="*/ 23 h 1066"/>
                  <a:gd name="T16" fmla="*/ 536 w 1006"/>
                  <a:gd name="T17" fmla="*/ 9 h 1066"/>
                  <a:gd name="T18" fmla="*/ 589 w 1006"/>
                  <a:gd name="T19" fmla="*/ 2 h 1066"/>
                  <a:gd name="T20" fmla="*/ 619 w 1006"/>
                  <a:gd name="T21" fmla="*/ 0 h 1066"/>
                  <a:gd name="T22" fmla="*/ 676 w 1006"/>
                  <a:gd name="T23" fmla="*/ 3 h 1066"/>
                  <a:gd name="T24" fmla="*/ 729 w 1006"/>
                  <a:gd name="T25" fmla="*/ 11 h 1066"/>
                  <a:gd name="T26" fmla="*/ 776 w 1006"/>
                  <a:gd name="T27" fmla="*/ 22 h 1066"/>
                  <a:gd name="T28" fmla="*/ 816 w 1006"/>
                  <a:gd name="T29" fmla="*/ 39 h 1066"/>
                  <a:gd name="T30" fmla="*/ 854 w 1006"/>
                  <a:gd name="T31" fmla="*/ 59 h 1066"/>
                  <a:gd name="T32" fmla="*/ 885 w 1006"/>
                  <a:gd name="T33" fmla="*/ 83 h 1066"/>
                  <a:gd name="T34" fmla="*/ 911 w 1006"/>
                  <a:gd name="T35" fmla="*/ 112 h 1066"/>
                  <a:gd name="T36" fmla="*/ 934 w 1006"/>
                  <a:gd name="T37" fmla="*/ 143 h 1066"/>
                  <a:gd name="T38" fmla="*/ 953 w 1006"/>
                  <a:gd name="T39" fmla="*/ 177 h 1066"/>
                  <a:gd name="T40" fmla="*/ 969 w 1006"/>
                  <a:gd name="T41" fmla="*/ 216 h 1066"/>
                  <a:gd name="T42" fmla="*/ 981 w 1006"/>
                  <a:gd name="T43" fmla="*/ 257 h 1066"/>
                  <a:gd name="T44" fmla="*/ 998 w 1006"/>
                  <a:gd name="T45" fmla="*/ 345 h 1066"/>
                  <a:gd name="T46" fmla="*/ 1004 w 1006"/>
                  <a:gd name="T47" fmla="*/ 443 h 1066"/>
                  <a:gd name="T48" fmla="*/ 1006 w 1006"/>
                  <a:gd name="T49" fmla="*/ 1066 h 1066"/>
                  <a:gd name="T50" fmla="*/ 683 w 1006"/>
                  <a:gd name="T51" fmla="*/ 560 h 1066"/>
                  <a:gd name="T52" fmla="*/ 683 w 1006"/>
                  <a:gd name="T53" fmla="*/ 513 h 1066"/>
                  <a:gd name="T54" fmla="*/ 678 w 1006"/>
                  <a:gd name="T55" fmla="*/ 443 h 1066"/>
                  <a:gd name="T56" fmla="*/ 669 w 1006"/>
                  <a:gd name="T57" fmla="*/ 398 h 1066"/>
                  <a:gd name="T58" fmla="*/ 653 w 1006"/>
                  <a:gd name="T59" fmla="*/ 358 h 1066"/>
                  <a:gd name="T60" fmla="*/ 628 w 1006"/>
                  <a:gd name="T61" fmla="*/ 324 h 1066"/>
                  <a:gd name="T62" fmla="*/ 602 w 1006"/>
                  <a:gd name="T63" fmla="*/ 305 h 1066"/>
                  <a:gd name="T64" fmla="*/ 582 w 1006"/>
                  <a:gd name="T65" fmla="*/ 296 h 1066"/>
                  <a:gd name="T66" fmla="*/ 558 w 1006"/>
                  <a:gd name="T67" fmla="*/ 288 h 1066"/>
                  <a:gd name="T68" fmla="*/ 530 w 1006"/>
                  <a:gd name="T69" fmla="*/ 285 h 1066"/>
                  <a:gd name="T70" fmla="*/ 516 w 1006"/>
                  <a:gd name="T71" fmla="*/ 285 h 1066"/>
                  <a:gd name="T72" fmla="*/ 459 w 1006"/>
                  <a:gd name="T73" fmla="*/ 291 h 1066"/>
                  <a:gd name="T74" fmla="*/ 415 w 1006"/>
                  <a:gd name="T75" fmla="*/ 307 h 1066"/>
                  <a:gd name="T76" fmla="*/ 381 w 1006"/>
                  <a:gd name="T77" fmla="*/ 333 h 1066"/>
                  <a:gd name="T78" fmla="*/ 356 w 1006"/>
                  <a:gd name="T79" fmla="*/ 367 h 1066"/>
                  <a:gd name="T80" fmla="*/ 339 w 1006"/>
                  <a:gd name="T81" fmla="*/ 408 h 1066"/>
                  <a:gd name="T82" fmla="*/ 328 w 1006"/>
                  <a:gd name="T83" fmla="*/ 453 h 1066"/>
                  <a:gd name="T84" fmla="*/ 323 w 1006"/>
                  <a:gd name="T85" fmla="*/ 501 h 1066"/>
                  <a:gd name="T86" fmla="*/ 322 w 1006"/>
                  <a:gd name="T87" fmla="*/ 1066 h 1066"/>
                  <a:gd name="T88" fmla="*/ 0 w 1006"/>
                  <a:gd name="T89" fmla="*/ 27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06" h="1066">
                    <a:moveTo>
                      <a:pt x="0" y="27"/>
                    </a:moveTo>
                    <a:lnTo>
                      <a:pt x="309" y="27"/>
                    </a:lnTo>
                    <a:lnTo>
                      <a:pt x="309" y="168"/>
                    </a:lnTo>
                    <a:lnTo>
                      <a:pt x="314" y="168"/>
                    </a:lnTo>
                    <a:lnTo>
                      <a:pt x="314" y="168"/>
                    </a:lnTo>
                    <a:lnTo>
                      <a:pt x="322" y="153"/>
                    </a:lnTo>
                    <a:lnTo>
                      <a:pt x="333" y="137"/>
                    </a:lnTo>
                    <a:lnTo>
                      <a:pt x="344" y="123"/>
                    </a:lnTo>
                    <a:lnTo>
                      <a:pt x="358" y="107"/>
                    </a:lnTo>
                    <a:lnTo>
                      <a:pt x="372" y="93"/>
                    </a:lnTo>
                    <a:lnTo>
                      <a:pt x="387" y="79"/>
                    </a:lnTo>
                    <a:lnTo>
                      <a:pt x="404" y="65"/>
                    </a:lnTo>
                    <a:lnTo>
                      <a:pt x="423" y="53"/>
                    </a:lnTo>
                    <a:lnTo>
                      <a:pt x="443" y="42"/>
                    </a:lnTo>
                    <a:lnTo>
                      <a:pt x="465" y="33"/>
                    </a:lnTo>
                    <a:lnTo>
                      <a:pt x="487" y="23"/>
                    </a:lnTo>
                    <a:lnTo>
                      <a:pt x="512" y="16"/>
                    </a:lnTo>
                    <a:lnTo>
                      <a:pt x="536" y="9"/>
                    </a:lnTo>
                    <a:lnTo>
                      <a:pt x="563" y="5"/>
                    </a:lnTo>
                    <a:lnTo>
                      <a:pt x="589" y="2"/>
                    </a:lnTo>
                    <a:lnTo>
                      <a:pt x="619" y="0"/>
                    </a:lnTo>
                    <a:lnTo>
                      <a:pt x="619" y="0"/>
                    </a:lnTo>
                    <a:lnTo>
                      <a:pt x="648" y="2"/>
                    </a:lnTo>
                    <a:lnTo>
                      <a:pt x="676" y="3"/>
                    </a:lnTo>
                    <a:lnTo>
                      <a:pt x="704" y="6"/>
                    </a:lnTo>
                    <a:lnTo>
                      <a:pt x="729" y="11"/>
                    </a:lnTo>
                    <a:lnTo>
                      <a:pt x="753" y="16"/>
                    </a:lnTo>
                    <a:lnTo>
                      <a:pt x="776" y="22"/>
                    </a:lnTo>
                    <a:lnTo>
                      <a:pt x="798" y="30"/>
                    </a:lnTo>
                    <a:lnTo>
                      <a:pt x="816" y="39"/>
                    </a:lnTo>
                    <a:lnTo>
                      <a:pt x="836" y="48"/>
                    </a:lnTo>
                    <a:lnTo>
                      <a:pt x="854" y="59"/>
                    </a:lnTo>
                    <a:lnTo>
                      <a:pt x="869" y="70"/>
                    </a:lnTo>
                    <a:lnTo>
                      <a:pt x="885" y="83"/>
                    </a:lnTo>
                    <a:lnTo>
                      <a:pt x="899" y="97"/>
                    </a:lnTo>
                    <a:lnTo>
                      <a:pt x="911" y="112"/>
                    </a:lnTo>
                    <a:lnTo>
                      <a:pt x="924" y="126"/>
                    </a:lnTo>
                    <a:lnTo>
                      <a:pt x="934" y="143"/>
                    </a:lnTo>
                    <a:lnTo>
                      <a:pt x="945" y="160"/>
                    </a:lnTo>
                    <a:lnTo>
                      <a:pt x="953" y="177"/>
                    </a:lnTo>
                    <a:lnTo>
                      <a:pt x="962" y="196"/>
                    </a:lnTo>
                    <a:lnTo>
                      <a:pt x="969" y="216"/>
                    </a:lnTo>
                    <a:lnTo>
                      <a:pt x="976" y="237"/>
                    </a:lnTo>
                    <a:lnTo>
                      <a:pt x="981" y="257"/>
                    </a:lnTo>
                    <a:lnTo>
                      <a:pt x="990" y="300"/>
                    </a:lnTo>
                    <a:lnTo>
                      <a:pt x="998" y="345"/>
                    </a:lnTo>
                    <a:lnTo>
                      <a:pt x="1003" y="394"/>
                    </a:lnTo>
                    <a:lnTo>
                      <a:pt x="1004" y="443"/>
                    </a:lnTo>
                    <a:lnTo>
                      <a:pt x="1006" y="495"/>
                    </a:lnTo>
                    <a:lnTo>
                      <a:pt x="1006" y="1066"/>
                    </a:lnTo>
                    <a:lnTo>
                      <a:pt x="683" y="1066"/>
                    </a:lnTo>
                    <a:lnTo>
                      <a:pt x="683" y="560"/>
                    </a:lnTo>
                    <a:lnTo>
                      <a:pt x="683" y="560"/>
                    </a:lnTo>
                    <a:lnTo>
                      <a:pt x="683" y="513"/>
                    </a:lnTo>
                    <a:lnTo>
                      <a:pt x="681" y="467"/>
                    </a:lnTo>
                    <a:lnTo>
                      <a:pt x="678" y="443"/>
                    </a:lnTo>
                    <a:lnTo>
                      <a:pt x="673" y="420"/>
                    </a:lnTo>
                    <a:lnTo>
                      <a:pt x="669" y="398"/>
                    </a:lnTo>
                    <a:lnTo>
                      <a:pt x="661" y="377"/>
                    </a:lnTo>
                    <a:lnTo>
                      <a:pt x="653" y="358"/>
                    </a:lnTo>
                    <a:lnTo>
                      <a:pt x="641" y="341"/>
                    </a:lnTo>
                    <a:lnTo>
                      <a:pt x="628" y="324"/>
                    </a:lnTo>
                    <a:lnTo>
                      <a:pt x="611" y="311"/>
                    </a:lnTo>
                    <a:lnTo>
                      <a:pt x="602" y="305"/>
                    </a:lnTo>
                    <a:lnTo>
                      <a:pt x="592" y="300"/>
                    </a:lnTo>
                    <a:lnTo>
                      <a:pt x="582" y="296"/>
                    </a:lnTo>
                    <a:lnTo>
                      <a:pt x="571" y="291"/>
                    </a:lnTo>
                    <a:lnTo>
                      <a:pt x="558" y="288"/>
                    </a:lnTo>
                    <a:lnTo>
                      <a:pt x="544" y="286"/>
                    </a:lnTo>
                    <a:lnTo>
                      <a:pt x="530" y="285"/>
                    </a:lnTo>
                    <a:lnTo>
                      <a:pt x="516" y="285"/>
                    </a:lnTo>
                    <a:lnTo>
                      <a:pt x="516" y="285"/>
                    </a:lnTo>
                    <a:lnTo>
                      <a:pt x="485" y="286"/>
                    </a:lnTo>
                    <a:lnTo>
                      <a:pt x="459" y="291"/>
                    </a:lnTo>
                    <a:lnTo>
                      <a:pt x="435" y="297"/>
                    </a:lnTo>
                    <a:lnTo>
                      <a:pt x="415" y="307"/>
                    </a:lnTo>
                    <a:lnTo>
                      <a:pt x="397" y="319"/>
                    </a:lnTo>
                    <a:lnTo>
                      <a:pt x="381" y="333"/>
                    </a:lnTo>
                    <a:lnTo>
                      <a:pt x="367" y="350"/>
                    </a:lnTo>
                    <a:lnTo>
                      <a:pt x="356" y="367"/>
                    </a:lnTo>
                    <a:lnTo>
                      <a:pt x="347" y="386"/>
                    </a:lnTo>
                    <a:lnTo>
                      <a:pt x="339" y="408"/>
                    </a:lnTo>
                    <a:lnTo>
                      <a:pt x="333" y="429"/>
                    </a:lnTo>
                    <a:lnTo>
                      <a:pt x="328" y="453"/>
                    </a:lnTo>
                    <a:lnTo>
                      <a:pt x="325" y="476"/>
                    </a:lnTo>
                    <a:lnTo>
                      <a:pt x="323" y="501"/>
                    </a:lnTo>
                    <a:lnTo>
                      <a:pt x="322" y="551"/>
                    </a:lnTo>
                    <a:lnTo>
                      <a:pt x="322" y="1066"/>
                    </a:lnTo>
                    <a:lnTo>
                      <a:pt x="0" y="1066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7B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9" name="Rectangle 38">
            <a:hlinkClick r:id="rId4"/>
          </p:cNvPr>
          <p:cNvSpPr/>
          <p:nvPr userDrawn="1"/>
        </p:nvSpPr>
        <p:spPr>
          <a:xfrm>
            <a:off x="5171440" y="3119641"/>
            <a:ext cx="3827780" cy="523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210312" y="1562102"/>
            <a:ext cx="8705088" cy="484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0312" y="301752"/>
            <a:ext cx="7772400" cy="461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[Presentation Title]    |    [Name of Presenter]    |    [Month, Year]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775D91B-F9DF-4F1D-8EA9-D5CFAB9576A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653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210312" y="1562102"/>
            <a:ext cx="8705088" cy="484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0312" y="301752"/>
            <a:ext cx="7772400" cy="461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0312" y="976870"/>
            <a:ext cx="8705088" cy="347472"/>
          </a:xfrm>
        </p:spPr>
        <p:txBody>
          <a:bodyPr anchor="ctr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US" sz="1600" kern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148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US" sz="1200" kern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296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US" sz="1200" kern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444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US" sz="1200" kern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59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US" sz="1200" kern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Subtitle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[Presentation Title]    |    [Name of Presenter]    |    [Month, Year]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775D91B-F9DF-4F1D-8EA9-D5CFAB9576A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28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18"/>
          </p:nvPr>
        </p:nvSpPr>
        <p:spPr>
          <a:xfrm>
            <a:off x="4708528" y="1563624"/>
            <a:ext cx="4206875" cy="48149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10312" y="1563624"/>
            <a:ext cx="4206875" cy="48149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0312" y="301752"/>
            <a:ext cx="7772400" cy="461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[Presentation Title]    |    [Name of Presenter]    |    [Month, Year]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775D91B-F9DF-4F1D-8EA9-D5CFAB9576A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19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18"/>
          </p:nvPr>
        </p:nvSpPr>
        <p:spPr>
          <a:xfrm>
            <a:off x="4708528" y="1563624"/>
            <a:ext cx="4206875" cy="48149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10312" y="1563624"/>
            <a:ext cx="4206875" cy="48149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0312" y="301752"/>
            <a:ext cx="7772400" cy="461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0312" y="978408"/>
            <a:ext cx="4206240" cy="347472"/>
          </a:xfrm>
        </p:spPr>
        <p:txBody>
          <a:bodyPr anchor="ctr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US" sz="1600" kern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148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US" sz="1200" kern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296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US" sz="1200" kern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444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US" sz="1200" kern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59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US" sz="1200" kern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Subtitle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708528" y="978408"/>
            <a:ext cx="4206875" cy="347472"/>
          </a:xfrm>
        </p:spPr>
        <p:txBody>
          <a:bodyPr anchor="ctr"/>
          <a:lstStyle>
            <a:lvl1pPr marL="0" indent="0">
              <a:buNone/>
              <a:defRPr lang="en-US" sz="1600" kern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Subtitle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[Presentation Title]    |    [Name of Presenter]    |    [Month, Year]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775D91B-F9DF-4F1D-8EA9-D5CFAB9576A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266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0312" y="301752"/>
            <a:ext cx="7772400" cy="461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" y="1563624"/>
            <a:ext cx="6216796" cy="48149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445396" y="1563624"/>
            <a:ext cx="2470150" cy="461655"/>
          </a:xfrm>
          <a:solidFill>
            <a:schemeClr val="tx1"/>
          </a:solidFill>
        </p:spPr>
        <p:txBody>
          <a:bodyPr>
            <a:spAutoFit/>
          </a:bodyPr>
          <a:lstStyle>
            <a:lvl1pPr marL="0" indent="0">
              <a:buNone/>
              <a:defRPr lang="en-US" sz="1200" kern="0" baseline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148" indent="0">
              <a:buNone/>
              <a:defRPr/>
            </a:lvl2pPr>
            <a:lvl3pPr marL="914296" indent="0">
              <a:buNone/>
              <a:defRPr/>
            </a:lvl3pPr>
            <a:lvl4pPr marL="1371444" indent="0">
              <a:buNone/>
              <a:defRPr/>
            </a:lvl4pPr>
            <a:lvl5pPr marL="1828592" indent="0">
              <a:buNone/>
              <a:defRPr/>
            </a:lvl5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</a:pPr>
            <a:r>
              <a:rPr lang="en-US" dirty="0"/>
              <a:t>Click to edit Callout Box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209550" y="978408"/>
            <a:ext cx="8723313" cy="347472"/>
          </a:xfrm>
        </p:spPr>
        <p:txBody>
          <a:bodyPr anchor="ctr"/>
          <a:lstStyle>
            <a:lvl1pPr marL="0" indent="0">
              <a:buNone/>
              <a:defRPr lang="en-US" sz="1600" kern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148" indent="0">
              <a:buNone/>
              <a:defRPr/>
            </a:lvl2pPr>
            <a:lvl3pPr marL="914296" indent="0">
              <a:buNone/>
              <a:defRPr/>
            </a:lvl3pPr>
            <a:lvl4pPr marL="1371444" indent="0">
              <a:buNone/>
              <a:defRPr/>
            </a:lvl4pPr>
            <a:lvl5pPr marL="1828592" indent="0">
              <a:buNone/>
              <a:defRPr/>
            </a:lvl5pPr>
          </a:lstStyle>
          <a:p>
            <a:pPr lvl="0"/>
            <a:r>
              <a:rPr lang="en-US" dirty="0"/>
              <a:t>Click to edit Subtitle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[Presentation Title]    |    [Name of Presenter]    |    [Month, Year]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75D91B-F9DF-4F1D-8EA9-D5CFAB9576A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74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0312" y="301752"/>
            <a:ext cx="7772400" cy="461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750" y="1563624"/>
            <a:ext cx="6216796" cy="48149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210312" y="1563624"/>
            <a:ext cx="2470150" cy="461655"/>
          </a:xfrm>
          <a:solidFill>
            <a:schemeClr val="tx1"/>
          </a:solidFill>
        </p:spPr>
        <p:txBody>
          <a:bodyPr>
            <a:spAutoFit/>
          </a:bodyPr>
          <a:lstStyle>
            <a:lvl1pPr marL="0" indent="0">
              <a:buNone/>
              <a:defRPr lang="en-US" sz="1200" kern="0" baseline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148" indent="0">
              <a:buNone/>
              <a:defRPr/>
            </a:lvl2pPr>
            <a:lvl3pPr marL="914296" indent="0">
              <a:buNone/>
              <a:defRPr/>
            </a:lvl3pPr>
            <a:lvl4pPr marL="1371444" indent="0">
              <a:buNone/>
              <a:defRPr/>
            </a:lvl4pPr>
            <a:lvl5pPr marL="1828592" indent="0">
              <a:buNone/>
              <a:defRPr/>
            </a:lvl5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/>
            </a:pPr>
            <a:r>
              <a:rPr lang="en-US" dirty="0"/>
              <a:t>Click to edit Callout Box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209550" y="978408"/>
            <a:ext cx="8723313" cy="347472"/>
          </a:xfrm>
        </p:spPr>
        <p:txBody>
          <a:bodyPr anchor="ctr"/>
          <a:lstStyle>
            <a:lvl1pPr marL="0" indent="0">
              <a:buNone/>
              <a:defRPr lang="en-US" sz="1600" kern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148" indent="0">
              <a:buNone/>
              <a:defRPr/>
            </a:lvl2pPr>
            <a:lvl3pPr marL="914296" indent="0">
              <a:buNone/>
              <a:defRPr/>
            </a:lvl3pPr>
            <a:lvl4pPr marL="1371444" indent="0">
              <a:buNone/>
              <a:defRPr/>
            </a:lvl4pPr>
            <a:lvl5pPr marL="1828592" indent="0">
              <a:buNone/>
              <a:defRPr/>
            </a:lvl5pPr>
          </a:lstStyle>
          <a:p>
            <a:pPr lvl="0"/>
            <a:r>
              <a:rPr lang="en-US" dirty="0"/>
              <a:t>Click to edit Subtitle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[Presentation Title]    |    [Name of Presenter]    |    [Month, Year]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75D91B-F9DF-4F1D-8EA9-D5CFAB9576A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789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with Extra R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980440"/>
            <a:ext cx="9144000" cy="365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0312" y="1163320"/>
            <a:ext cx="8705088" cy="512233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0312" y="301752"/>
            <a:ext cx="7772400" cy="461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[Presentation Title]    |    [Name of Presenter]    |    [Month, Year]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75D91B-F9DF-4F1D-8EA9-D5CFAB9576A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871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[Presentation Title]    |    [Name of Presenter]    |    [Month, Year]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75D91B-F9DF-4F1D-8EA9-D5CFAB9576A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13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297483"/>
            <a:ext cx="7772400" cy="46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558865"/>
            <a:ext cx="8701087" cy="181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599" y="6602491"/>
            <a:ext cx="5486400" cy="17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[Presentation Title]    |    [Name of Presenter]    |    [Month, Year]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1080" y="6602491"/>
            <a:ext cx="274320" cy="17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70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7775D91B-F9DF-4F1D-8EA9-D5CFAB9576A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919481"/>
            <a:ext cx="914400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980441"/>
            <a:ext cx="914400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1" y="6492240"/>
            <a:ext cx="8686801" cy="297666"/>
            <a:chOff x="228601" y="6533425"/>
            <a:chExt cx="8686801" cy="297666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8500809" y="6716791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228601" y="6533425"/>
              <a:ext cx="86868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16"/>
          <p:cNvSpPr/>
          <p:nvPr/>
        </p:nvSpPr>
        <p:spPr>
          <a:xfrm>
            <a:off x="8001000" y="919481"/>
            <a:ext cx="914400" cy="60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58" tIns="50929" rIns="101858" bIns="50929"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80" y="335735"/>
            <a:ext cx="548640" cy="301815"/>
          </a:xfrm>
          <a:prstGeom prst="rect">
            <a:avLst/>
          </a:prstGeom>
        </p:spPr>
      </p:pic>
      <p:sp>
        <p:nvSpPr>
          <p:cNvPr id="14" name="Rectangle 5"/>
          <p:cNvSpPr txBox="1">
            <a:spLocks noChangeArrowheads="1"/>
          </p:cNvSpPr>
          <p:nvPr userDrawn="1"/>
        </p:nvSpPr>
        <p:spPr bwMode="auto">
          <a:xfrm>
            <a:off x="5163671" y="6602491"/>
            <a:ext cx="3379747" cy="17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700" kern="1200" smtClean="0">
                <a:solidFill>
                  <a:schemeClr val="tx2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Proprietary and Confidential    |    © General Reinsurance Corporation</a:t>
            </a:r>
          </a:p>
        </p:txBody>
      </p:sp>
    </p:spTree>
    <p:extLst>
      <p:ext uri="{BB962C8B-B14F-4D97-AF65-F5344CB8AC3E}">
        <p14:creationId xmlns:p14="http://schemas.microsoft.com/office/powerpoint/2010/main" val="239871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7" r:id="rId3"/>
    <p:sldLayoutId id="2147483666" r:id="rId4"/>
    <p:sldLayoutId id="214748369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2" r:id="rId11"/>
    <p:sldLayoutId id="2147483672" r:id="rId12"/>
    <p:sldLayoutId id="2147483673" r:id="rId13"/>
    <p:sldLayoutId id="214748369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9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4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9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1" fontAlgn="base" hangingPunct="1">
        <a:spcBef>
          <a:spcPts val="0"/>
        </a:spcBef>
        <a:spcAft>
          <a:spcPts val="1200"/>
        </a:spcAft>
        <a:buFont typeface="Segoe UI" panose="020B0502040204020203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4025" indent="-228600" algn="l" rtl="0" eaLnBrk="1" fontAlgn="base" hangingPunct="1">
        <a:spcBef>
          <a:spcPts val="0"/>
        </a:spcBef>
        <a:spcAft>
          <a:spcPts val="1200"/>
        </a:spcAft>
        <a:buFont typeface="Segoe UI" panose="020B0502040204020203" pitchFamily="34" charset="0"/>
        <a:buChar char="‐"/>
        <a:defRPr sz="1600">
          <a:solidFill>
            <a:schemeClr val="tx1"/>
          </a:solidFill>
          <a:latin typeface="+mn-lt"/>
        </a:defRPr>
      </a:lvl2pPr>
      <a:lvl3pPr marL="685800" indent="-227013" algn="l" rtl="0" eaLnBrk="1" fontAlgn="base" hangingPunct="1">
        <a:spcBef>
          <a:spcPts val="0"/>
        </a:spcBef>
        <a:spcAft>
          <a:spcPts val="1200"/>
        </a:spcAft>
        <a:buFont typeface="Segoe UI" panose="020B0502040204020203" pitchFamily="34" charset="0"/>
        <a:buChar char="‐"/>
        <a:tabLst/>
        <a:defRPr sz="1400">
          <a:solidFill>
            <a:schemeClr val="tx1"/>
          </a:solidFill>
          <a:latin typeface="+mn-lt"/>
        </a:defRPr>
      </a:lvl3pPr>
      <a:lvl4pPr marL="912813" indent="-227013" algn="l" rtl="0" eaLnBrk="1" fontAlgn="base" hangingPunct="1">
        <a:spcBef>
          <a:spcPts val="0"/>
        </a:spcBef>
        <a:spcAft>
          <a:spcPts val="1200"/>
        </a:spcAft>
        <a:buFont typeface="Segoe UI" panose="020B0502040204020203" pitchFamily="34" charset="0"/>
        <a:buChar char="‐"/>
        <a:defRPr sz="1200">
          <a:solidFill>
            <a:schemeClr val="tx1"/>
          </a:solidFill>
          <a:latin typeface="+mn-lt"/>
        </a:defRPr>
      </a:lvl4pPr>
      <a:lvl5pPr marL="1146175" indent="-227013" algn="l" defTabSz="855663" rtl="0" eaLnBrk="1" fontAlgn="base" hangingPunct="1">
        <a:spcBef>
          <a:spcPts val="0"/>
        </a:spcBef>
        <a:spcAft>
          <a:spcPts val="1200"/>
        </a:spcAft>
        <a:buFont typeface="Segoe UI" panose="020B0502040204020203" pitchFamily="34" charset="0"/>
        <a:buChar char="‐"/>
        <a:tabLst/>
        <a:defRPr sz="1200">
          <a:solidFill>
            <a:schemeClr val="tx1"/>
          </a:solidFill>
          <a:latin typeface="+mn-lt"/>
        </a:defRPr>
      </a:lvl5pPr>
      <a:lvl6pPr marL="2514314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462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610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758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228599" y="6602491"/>
            <a:ext cx="5486400" cy="170688"/>
          </a:xfrm>
        </p:spPr>
        <p:txBody>
          <a:bodyPr/>
          <a:lstStyle/>
          <a:p>
            <a:pPr>
              <a:defRPr/>
            </a:pPr>
            <a:r>
              <a:rPr lang="en-US"/>
              <a:t>[Presentation Title]    |    [Name of Presenter]    |    [Month, Year]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641080" y="6602491"/>
            <a:ext cx="274320" cy="170688"/>
          </a:xfrm>
        </p:spPr>
        <p:txBody>
          <a:bodyPr/>
          <a:lstStyle/>
          <a:p>
            <a:fld id="{7775D91B-F9DF-4F1D-8EA9-D5CFAB9576A2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CA23F-5503-4024-8A35-BD9DD245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402080"/>
            <a:ext cx="7524193" cy="4855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97C543-BEB1-4DB5-A812-21CA756B9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962" y="4684868"/>
            <a:ext cx="276190" cy="1161905"/>
          </a:xfrm>
          <a:prstGeom prst="rect">
            <a:avLst/>
          </a:prstGeom>
        </p:spPr>
      </p:pic>
      <p:sp>
        <p:nvSpPr>
          <p:cNvPr id="11" name="Text Box 37">
            <a:extLst>
              <a:ext uri="{FF2B5EF4-FFF2-40B4-BE49-F238E27FC236}">
                <a16:creationId xmlns:a16="http://schemas.microsoft.com/office/drawing/2014/main" id="{FBDF0A34-CE76-4BCE-8A8C-15F5514B8291}"/>
              </a:ext>
            </a:extLst>
          </p:cNvPr>
          <p:cNvSpPr txBox="1"/>
          <p:nvPr/>
        </p:nvSpPr>
        <p:spPr>
          <a:xfrm>
            <a:off x="6771787" y="4644918"/>
            <a:ext cx="1457325" cy="118999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100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high_rural_fatal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100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med_high_rural_fatal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100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med_low_rural_fatal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100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low_rural_fatal</a:t>
            </a:r>
          </a:p>
        </p:txBody>
      </p:sp>
    </p:spTree>
    <p:extLst>
      <p:ext uri="{BB962C8B-B14F-4D97-AF65-F5344CB8AC3E}">
        <p14:creationId xmlns:p14="http://schemas.microsoft.com/office/powerpoint/2010/main" val="4920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n Re Template Standard 2014">
  <a:themeElements>
    <a:clrScheme name="Gen Re 2014">
      <a:dk1>
        <a:srgbClr val="276092"/>
      </a:dk1>
      <a:lt1>
        <a:srgbClr val="D6DDE8"/>
      </a:lt1>
      <a:dk2>
        <a:srgbClr val="5C6670"/>
      </a:dk2>
      <a:lt2>
        <a:srgbClr val="FFFFFF"/>
      </a:lt2>
      <a:accent1>
        <a:srgbClr val="597DA7"/>
      </a:accent1>
      <a:accent2>
        <a:srgbClr val="D6DDE8"/>
      </a:accent2>
      <a:accent3>
        <a:srgbClr val="FF9E16"/>
      </a:accent3>
      <a:accent4>
        <a:srgbClr val="E2C743"/>
      </a:accent4>
      <a:accent5>
        <a:srgbClr val="4CA492"/>
      </a:accent5>
      <a:accent6>
        <a:srgbClr val="7DA33A"/>
      </a:accent6>
      <a:hlink>
        <a:srgbClr val="276092"/>
      </a:hlink>
      <a:folHlink>
        <a:srgbClr val="D6DDE8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40000"/>
              <a:lumOff val="6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en Re Template Brand_Standard.pptx" id="{0332AE60-9A18-45E3-BDEE-9A912F04A41F}" vid="{729ABC00-A908-4855-844B-F6972A17DA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</TotalTime>
  <Words>41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Segoe UI Semibold</vt:lpstr>
      <vt:lpstr>Gen Re Template Standard 2014</vt:lpstr>
      <vt:lpstr>PowerPoint Presentation</vt:lpstr>
    </vt:vector>
  </TitlesOfParts>
  <Company>GenRe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McNamara</dc:creator>
  <cp:keywords>Gen Re</cp:keywords>
  <dc:description>Gen Re</dc:description>
  <cp:lastModifiedBy>Amy McNamara</cp:lastModifiedBy>
  <cp:revision>2</cp:revision>
  <dcterms:created xsi:type="dcterms:W3CDTF">2021-04-24T00:47:22Z</dcterms:created>
  <dcterms:modified xsi:type="dcterms:W3CDTF">2021-04-24T00:53:23Z</dcterms:modified>
  <cp:category>Gen Re</cp:category>
</cp:coreProperties>
</file>