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72" r:id="rId14"/>
    <p:sldId id="273" r:id="rId15"/>
    <p:sldId id="274" r:id="rId16"/>
    <p:sldId id="275" r:id="rId17"/>
    <p:sldId id="276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B0D13BC-6FBA-4278-8474-054663CAC933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3"/>
            <p14:sldId id="264"/>
            <p14:sldId id="266"/>
            <p14:sldId id="267"/>
            <p14:sldId id="269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1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2286000"/>
            <a:ext cx="7208520" cy="1752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i="1" dirty="0" smtClean="0">
                <a:solidFill>
                  <a:schemeClr val="accent1">
                    <a:lumMod val="50000"/>
                  </a:schemeClr>
                </a:solidFill>
              </a:rPr>
              <a:t>Software Development Project-</a:t>
            </a:r>
            <a:r>
              <a:rPr lang="en-US" sz="3200" b="1" i="1" dirty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sz="3200" b="1" i="1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sz="3200" b="1" i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b="1" i="1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3200" b="1" i="1" dirty="0" smtClean="0">
                <a:solidFill>
                  <a:schemeClr val="accent1">
                    <a:lumMod val="50000"/>
                  </a:schemeClr>
                </a:solidFill>
              </a:rPr>
              <a:t>			</a:t>
            </a:r>
            <a:br>
              <a:rPr lang="en-US" sz="3200" b="1" i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b="1" i="1" dirty="0" smtClean="0">
                <a:solidFill>
                  <a:schemeClr val="accent1">
                    <a:lumMod val="50000"/>
                  </a:schemeClr>
                </a:solidFill>
              </a:rPr>
              <a:t>					CSE 2100</a:t>
            </a:r>
            <a:endParaRPr lang="en-US" sz="32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4421080"/>
            <a:ext cx="4842768" cy="1260629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i="1" dirty="0" smtClean="0">
                <a:solidFill>
                  <a:schemeClr val="accent1">
                    <a:lumMod val="50000"/>
                  </a:schemeClr>
                </a:solidFill>
              </a:rPr>
              <a:t>DIGITAL HOME</a:t>
            </a:r>
            <a:endParaRPr lang="en-US" sz="32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948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10"/>
    </mc:Choice>
    <mc:Fallback xmlns="">
      <p:transition spd="slow" advTm="65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43000" y="-1137"/>
            <a:ext cx="7024744" cy="1143000"/>
          </a:xfrm>
        </p:spPr>
        <p:txBody>
          <a:bodyPr/>
          <a:lstStyle/>
          <a:p>
            <a:r>
              <a:rPr lang="en-US" dirty="0" smtClean="0"/>
              <a:t>	      Project window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1785937"/>
            <a:ext cx="6667500" cy="4352925"/>
          </a:xfrm>
        </p:spPr>
      </p:pic>
      <p:sp>
        <p:nvSpPr>
          <p:cNvPr id="7" name="Down Arrow 6"/>
          <p:cNvSpPr/>
          <p:nvPr/>
        </p:nvSpPr>
        <p:spPr>
          <a:xfrm>
            <a:off x="3962400" y="838200"/>
            <a:ext cx="2057400" cy="106680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Panel of</a:t>
            </a:r>
          </a:p>
          <a:p>
            <a:pPr algn="ctr"/>
            <a:r>
              <a:rPr lang="en-US" dirty="0" smtClean="0"/>
              <a:t>buttons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0" y="2209800"/>
            <a:ext cx="1314450" cy="114300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 option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>
            <a:off x="7391400" y="2933699"/>
            <a:ext cx="1752600" cy="205740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control panel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19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92">
        <p:blinds dir="vert"/>
      </p:transition>
    </mc:Choice>
    <mc:Fallback xmlns="">
      <p:transition spd="slow" advTm="292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19911"/>
            <a:ext cx="7024744" cy="1295400"/>
          </a:xfrm>
        </p:spPr>
        <p:txBody>
          <a:bodyPr>
            <a:normAutofit/>
          </a:bodyPr>
          <a:lstStyle/>
          <a:p>
            <a:r>
              <a:rPr lang="en-US" dirty="0" smtClean="0"/>
              <a:t>Outputs</a:t>
            </a:r>
            <a:endParaRPr lang="en-US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030759"/>
            <a:ext cx="2857500" cy="215265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153" y="4116714"/>
            <a:ext cx="2857500" cy="2143125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3197237" y="3281752"/>
            <a:ext cx="1752600" cy="736619"/>
          </a:xfrm>
          <a:prstGeom prst="down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  <a:p>
            <a:pPr algn="ctr"/>
            <a:r>
              <a:rPr lang="en-US" dirty="0" smtClean="0"/>
              <a:t>unlock</a:t>
            </a:r>
            <a:endParaRPr lang="en-US" dirty="0"/>
          </a:p>
        </p:txBody>
      </p:sp>
      <p:cxnSp>
        <p:nvCxnSpPr>
          <p:cNvPr id="19" name="Curved Connector 18"/>
          <p:cNvCxnSpPr>
            <a:stCxn id="21" idx="4"/>
            <a:endCxn id="5" idx="3"/>
          </p:cNvCxnSpPr>
          <p:nvPr/>
        </p:nvCxnSpPr>
        <p:spPr>
          <a:xfrm rot="5400000">
            <a:off x="6046066" y="1307234"/>
            <a:ext cx="430684" cy="1169016"/>
          </a:xfrm>
          <a:prstGeom prst="curved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172200" y="914400"/>
            <a:ext cx="1347432" cy="762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Unlockbutton</a:t>
            </a:r>
            <a:endParaRPr lang="en-US" dirty="0"/>
          </a:p>
        </p:txBody>
      </p:sp>
      <p:cxnSp>
        <p:nvCxnSpPr>
          <p:cNvPr id="23" name="Curved Connector 22"/>
          <p:cNvCxnSpPr/>
          <p:nvPr/>
        </p:nvCxnSpPr>
        <p:spPr>
          <a:xfrm rot="5400000">
            <a:off x="5789314" y="4535990"/>
            <a:ext cx="502626" cy="801948"/>
          </a:xfrm>
          <a:prstGeom prst="curvedConnector2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012621" y="3923651"/>
            <a:ext cx="1347432" cy="7620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Lock</a:t>
            </a:r>
          </a:p>
          <a:p>
            <a:pPr algn="ctr"/>
            <a:r>
              <a:rPr lang="en-US" dirty="0" smtClean="0"/>
              <a:t>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8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829">
        <p14:ripple/>
      </p:transition>
    </mc:Choice>
    <mc:Fallback xmlns="">
      <p:transition spd="slow" advTm="82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7531" y="152400"/>
            <a:ext cx="7024744" cy="1295400"/>
          </a:xfrm>
        </p:spPr>
        <p:txBody>
          <a:bodyPr>
            <a:normAutofit/>
          </a:bodyPr>
          <a:lstStyle/>
          <a:p>
            <a:r>
              <a:rPr lang="en-US" dirty="0" smtClean="0"/>
              <a:t>	Outputs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419600"/>
            <a:ext cx="2857500" cy="1790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046" y="1562100"/>
            <a:ext cx="2857500" cy="1771650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2571750" y="3353084"/>
            <a:ext cx="2133600" cy="1085850"/>
          </a:xfrm>
          <a:prstGeom prst="down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  <a:p>
            <a:pPr algn="ctr"/>
            <a:r>
              <a:rPr lang="en-US" dirty="0" smtClean="0"/>
              <a:t>Turn on light</a:t>
            </a:r>
          </a:p>
        </p:txBody>
      </p:sp>
      <p:sp>
        <p:nvSpPr>
          <p:cNvPr id="10" name="Oval 9"/>
          <p:cNvSpPr/>
          <p:nvPr/>
        </p:nvSpPr>
        <p:spPr>
          <a:xfrm>
            <a:off x="6172200" y="914400"/>
            <a:ext cx="1347432" cy="10668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Turn on light</a:t>
            </a:r>
          </a:p>
          <a:p>
            <a:pPr algn="ctr"/>
            <a:r>
              <a:rPr lang="en-US" dirty="0" smtClean="0"/>
              <a:t>button</a:t>
            </a:r>
            <a:endParaRPr lang="en-US" dirty="0"/>
          </a:p>
        </p:txBody>
      </p:sp>
      <p:cxnSp>
        <p:nvCxnSpPr>
          <p:cNvPr id="12" name="Curved Connector 11"/>
          <p:cNvCxnSpPr>
            <a:endCxn id="6" idx="3"/>
          </p:cNvCxnSpPr>
          <p:nvPr/>
        </p:nvCxnSpPr>
        <p:spPr>
          <a:xfrm rot="10800000" flipV="1">
            <a:off x="5075546" y="1981199"/>
            <a:ext cx="1630054" cy="466725"/>
          </a:xfrm>
          <a:prstGeom prst="curved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313497" y="3372134"/>
            <a:ext cx="1347432" cy="10668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Turn off light</a:t>
            </a:r>
          </a:p>
          <a:p>
            <a:pPr algn="ctr"/>
            <a:r>
              <a:rPr lang="en-US" dirty="0" smtClean="0"/>
              <a:t>button</a:t>
            </a:r>
            <a:endParaRPr lang="en-US" dirty="0"/>
          </a:p>
        </p:txBody>
      </p:sp>
      <p:cxnSp>
        <p:nvCxnSpPr>
          <p:cNvPr id="15" name="Curved Connector 14"/>
          <p:cNvCxnSpPr>
            <a:endCxn id="7" idx="3"/>
          </p:cNvCxnSpPr>
          <p:nvPr/>
        </p:nvCxnSpPr>
        <p:spPr>
          <a:xfrm rot="10800000" flipV="1">
            <a:off x="5067300" y="4438934"/>
            <a:ext cx="1778616" cy="876016"/>
          </a:xfrm>
          <a:prstGeom prst="curved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52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Tm="786">
        <p14:honeycomb/>
      </p:transition>
    </mc:Choice>
    <mc:Fallback xmlns="">
      <p:transition spd="slow" advTm="78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533400"/>
            <a:ext cx="7024744" cy="762000"/>
          </a:xfrm>
        </p:spPr>
        <p:txBody>
          <a:bodyPr/>
          <a:lstStyle/>
          <a:p>
            <a:r>
              <a:rPr lang="en-US" dirty="0" smtClean="0"/>
              <a:t>		</a:t>
            </a:r>
            <a:r>
              <a:rPr lang="en-US" i="1" u="sng" dirty="0" smtClean="0"/>
              <a:t>Advantages</a:t>
            </a:r>
            <a:endParaRPr lang="en-US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96200" cy="4800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We can get connected with our house. </a:t>
            </a:r>
          </a:p>
          <a:p>
            <a:pPr marL="68580" indent="0">
              <a:buNone/>
            </a:pPr>
            <a:endParaRPr lang="en-US" dirty="0" smtClean="0"/>
          </a:p>
          <a:p>
            <a:pPr algn="just">
              <a:buFont typeface="Wingdings" pitchFamily="2" charset="2"/>
              <a:buChar char="q"/>
            </a:pPr>
            <a:r>
              <a:rPr lang="en-GB" dirty="0" smtClean="0"/>
              <a:t>We only need internet connection and a device enabled with this application. </a:t>
            </a:r>
          </a:p>
          <a:p>
            <a:pPr algn="just">
              <a:buFont typeface="Wingdings" pitchFamily="2" charset="2"/>
              <a:buChar char="q"/>
            </a:pPr>
            <a:endParaRPr lang="en-GB" dirty="0" smtClean="0"/>
          </a:p>
          <a:p>
            <a:pPr algn="just">
              <a:buFont typeface="Wingdings" pitchFamily="2" charset="2"/>
              <a:buChar char="q"/>
            </a:pPr>
            <a:r>
              <a:rPr lang="en-GB" dirty="0" smtClean="0"/>
              <a:t>It is independent of place.</a:t>
            </a:r>
            <a:endParaRPr lang="en-US" dirty="0" smtClean="0"/>
          </a:p>
          <a:p>
            <a:pPr marL="68580" lvl="0" indent="0" algn="just">
              <a:buNone/>
            </a:pPr>
            <a:endParaRPr lang="en-US" dirty="0" smtClean="0"/>
          </a:p>
          <a:p>
            <a:pPr lvl="0" algn="just">
              <a:buFont typeface="Wingdings" pitchFamily="2" charset="2"/>
              <a:buChar char="q"/>
            </a:pPr>
            <a:r>
              <a:rPr lang="en-GB" dirty="0" smtClean="0"/>
              <a:t>This application also works through LAN and Bluetooth.</a:t>
            </a:r>
            <a:endParaRPr lang="en-US" dirty="0" smtClean="0"/>
          </a:p>
          <a:p>
            <a:pPr lvl="0" algn="just"/>
            <a:endParaRPr lang="en-US" dirty="0" smtClean="0"/>
          </a:p>
          <a:p>
            <a:pPr lvl="0">
              <a:buFont typeface="Wingdings" pitchFamily="2" charset="2"/>
              <a:buChar char="q"/>
            </a:pPr>
            <a:r>
              <a:rPr lang="en-US" dirty="0" smtClean="0"/>
              <a:t> It has an additional feature of chatting.</a:t>
            </a:r>
          </a:p>
          <a:p>
            <a:pPr marL="68580" lvl="0" indent="0">
              <a:buNone/>
            </a:pP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016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7138">
        <p14:switch dir="r"/>
      </p:transition>
    </mc:Choice>
    <mc:Fallback xmlns="">
      <p:transition spd="slow" advTm="713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i="1" u="sng" dirty="0" smtClean="0"/>
              <a:t>Limitation</a:t>
            </a:r>
            <a:endParaRPr lang="en-US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buFont typeface="Wingdings" pitchFamily="2" charset="2"/>
              <a:buChar char="q"/>
            </a:pPr>
            <a:r>
              <a:rPr lang="en-US" dirty="0" smtClean="0"/>
              <a:t>Our project is only a software simulation. No hardware part is implemented.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103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494">
        <p14:flip dir="r"/>
      </p:transition>
    </mc:Choice>
    <mc:Fallback xmlns="">
      <p:transition spd="slow" advTm="449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   </a:t>
            </a:r>
            <a:r>
              <a:rPr lang="en-US" i="1" u="sng" dirty="0" smtClean="0"/>
              <a:t>Future plan</a:t>
            </a:r>
            <a:endParaRPr lang="en-US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We will try to develop this </a:t>
            </a:r>
            <a:r>
              <a:rPr lang="en-US" dirty="0" smtClean="0"/>
              <a:t>“Digital Home” application.</a:t>
            </a:r>
          </a:p>
          <a:p>
            <a:pPr lvl="0"/>
            <a:endParaRPr lang="en-US" dirty="0" smtClean="0"/>
          </a:p>
          <a:p>
            <a:pPr lvl="0" algn="just">
              <a:buFont typeface="Wingdings" pitchFamily="2" charset="2"/>
              <a:buChar char="q"/>
            </a:pPr>
            <a:r>
              <a:rPr lang="en-US" dirty="0"/>
              <a:t>We will add </a:t>
            </a:r>
            <a:r>
              <a:rPr lang="en-US" dirty="0" smtClean="0"/>
              <a:t>other important features to make this application more helpful to the users.</a:t>
            </a:r>
          </a:p>
          <a:p>
            <a:pPr lvl="0"/>
            <a:endParaRPr lang="en-US" dirty="0" smtClean="0"/>
          </a:p>
          <a:p>
            <a:pPr lvl="0" algn="just"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In future, We will try to develop this </a:t>
            </a:r>
            <a:r>
              <a:rPr lang="en-US" dirty="0" smtClean="0"/>
              <a:t>“Digital Home” application through hardware implementations.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447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44"/>
    </mc:Choice>
    <mc:Fallback xmlns="">
      <p:transition spd="slow" advTm="55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371600"/>
          </a:xfrm>
        </p:spPr>
        <p:txBody>
          <a:bodyPr/>
          <a:lstStyle/>
          <a:p>
            <a:r>
              <a:rPr lang="en-US" dirty="0" smtClean="0"/>
              <a:t>	  </a:t>
            </a:r>
            <a:r>
              <a:rPr lang="en-US" i="1" u="sng" dirty="0" smtClean="0"/>
              <a:t>Conclusion</a:t>
            </a:r>
            <a:endParaRPr lang="en-US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057400"/>
            <a:ext cx="6777317" cy="3775229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/>
              <a:t>We have tried our best to make our </a:t>
            </a:r>
            <a:r>
              <a:rPr lang="en-US" dirty="0" smtClean="0"/>
              <a:t>project “Digital Home”  a </a:t>
            </a:r>
            <a:r>
              <a:rPr lang="en-US" dirty="0"/>
              <a:t>very simple and user friendly. </a:t>
            </a:r>
            <a:endParaRPr lang="en-US" dirty="0" smtClean="0"/>
          </a:p>
          <a:p>
            <a:endParaRPr lang="en-US" dirty="0"/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We </a:t>
            </a:r>
            <a:r>
              <a:rPr lang="en-US" dirty="0"/>
              <a:t>demonstrated our program very simply by modulating java classes. </a:t>
            </a:r>
            <a:endParaRPr lang="en-US" dirty="0" smtClean="0"/>
          </a:p>
          <a:p>
            <a:endParaRPr lang="en-US" dirty="0"/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Our “Digital Home” </a:t>
            </a:r>
            <a:r>
              <a:rPr lang="en-US" dirty="0"/>
              <a:t>will help a user to </a:t>
            </a:r>
            <a:r>
              <a:rPr lang="en-US" dirty="0" smtClean="0"/>
              <a:t> have a control over his house very </a:t>
            </a:r>
            <a:r>
              <a:rPr lang="en-US" dirty="0"/>
              <a:t>easily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We </a:t>
            </a:r>
            <a:r>
              <a:rPr lang="en-US" dirty="0"/>
              <a:t>profoundly thank our </a:t>
            </a:r>
            <a:r>
              <a:rPr lang="en-US" dirty="0" err="1"/>
              <a:t>Superviser</a:t>
            </a:r>
            <a:r>
              <a:rPr lang="en-US" dirty="0"/>
              <a:t> sir for his helpings towards our project.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80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">
        <p14:ferris dir="l"/>
      </p:transition>
    </mc:Choice>
    <mc:Fallback xmlns="">
      <p:transition spd="slow" advTm="30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i="1" u="sng" dirty="0" smtClean="0"/>
              <a:t>References</a:t>
            </a:r>
            <a:endParaRPr lang="en-US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Google.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Wikipedia.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JAVA  How to </a:t>
            </a:r>
            <a:r>
              <a:rPr lang="en-US" dirty="0" smtClean="0"/>
              <a:t>program 7</a:t>
            </a:r>
            <a:r>
              <a:rPr lang="en-US" baseline="30000" dirty="0" smtClean="0"/>
              <a:t>th</a:t>
            </a:r>
            <a:r>
              <a:rPr lang="en-US" dirty="0" smtClean="0"/>
              <a:t> edition.</a:t>
            </a:r>
            <a:endParaRPr lang="en-US" dirty="0"/>
          </a:p>
          <a:p>
            <a:pPr marL="68580" indent="0">
              <a:buNone/>
            </a:pPr>
            <a:r>
              <a:rPr lang="en-US" dirty="0"/>
              <a:t>_________By </a:t>
            </a:r>
            <a:r>
              <a:rPr lang="en-US" dirty="0" err="1"/>
              <a:t>H.M.Deitel</a:t>
            </a:r>
            <a:r>
              <a:rPr lang="en-US" dirty="0"/>
              <a:t> &amp; </a:t>
            </a:r>
            <a:r>
              <a:rPr lang="en-US" dirty="0" err="1"/>
              <a:t>P.J.Deitel</a:t>
            </a:r>
            <a:r>
              <a:rPr lang="en-US" dirty="0" smtClean="0"/>
              <a:t>.</a:t>
            </a:r>
          </a:p>
          <a:p>
            <a:pPr marL="68580" indent="0">
              <a:buNone/>
            </a:pPr>
            <a:endParaRPr lang="en-US" dirty="0"/>
          </a:p>
          <a:p>
            <a:pPr marL="68580" lv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94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57">
        <p14:prism isContent="1" isInverted="1"/>
      </p:transition>
    </mc:Choice>
    <mc:Fallback xmlns="">
      <p:transition spd="slow" advTm="15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i="1" dirty="0" smtClean="0"/>
              <a:t>Thanks</a:t>
            </a:r>
            <a:br>
              <a:rPr lang="en-US" sz="5400" b="1" i="1" dirty="0" smtClean="0"/>
            </a:br>
            <a:r>
              <a:rPr lang="en-US" sz="5400" b="1" i="1" dirty="0" smtClean="0"/>
              <a:t> 		All</a:t>
            </a:r>
            <a:endParaRPr lang="en-US" sz="5400" b="1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072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2"/>
    </mc:Choice>
    <mc:Fallback xmlns="">
      <p:transition spd="slow" advTm="37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09600"/>
            <a:ext cx="7391399" cy="2133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100" i="1" dirty="0">
                <a:ln w="11430"/>
                <a:solidFill>
                  <a:schemeClr val="tx1"/>
                </a:solidFill>
                <a:latin typeface="Algerian" pitchFamily="82" charset="0"/>
                <a:cs typeface="Times New Roman" pitchFamily="18" charset="0"/>
              </a:rPr>
              <a:t>PROJECT  </a:t>
            </a:r>
            <a:r>
              <a:rPr lang="en-US" sz="3100" i="1" dirty="0" smtClean="0">
                <a:ln w="11430"/>
                <a:solidFill>
                  <a:schemeClr val="tx1"/>
                </a:solidFill>
                <a:latin typeface="Algerian" pitchFamily="82" charset="0"/>
                <a:cs typeface="Times New Roman" pitchFamily="18" charset="0"/>
              </a:rPr>
              <a:t>SUPERVISOR:</a:t>
            </a:r>
            <a:r>
              <a:rPr lang="en-US" sz="3100" i="1" dirty="0">
                <a:ln w="11430"/>
                <a:solidFill>
                  <a:schemeClr val="tx1"/>
                </a:solidFill>
                <a:latin typeface="Algerian" pitchFamily="82" charset="0"/>
              </a:rPr>
              <a:t/>
            </a:r>
            <a:br>
              <a:rPr lang="en-US" sz="3100" i="1" dirty="0">
                <a:ln w="11430"/>
                <a:solidFill>
                  <a:schemeClr val="tx1"/>
                </a:solidFill>
                <a:latin typeface="Algerian" pitchFamily="82" charset="0"/>
              </a:rPr>
            </a:br>
            <a:r>
              <a:rPr lang="en-US" sz="3100" i="1" dirty="0">
                <a:ln w="11430"/>
                <a:solidFill>
                  <a:schemeClr val="tx1"/>
                </a:solidFill>
              </a:rPr>
              <a:t>		</a:t>
            </a:r>
            <a:r>
              <a:rPr lang="en-US" sz="3100" i="1" dirty="0" smtClean="0">
                <a:ln w="11430"/>
                <a:solidFill>
                  <a:schemeClr val="tx1"/>
                </a:solidFill>
              </a:rPr>
              <a:t>    </a:t>
            </a:r>
            <a:r>
              <a:rPr lang="en-US" sz="3200" i="1" dirty="0" smtClean="0"/>
              <a:t>Prof. DR. MMA Hashem</a:t>
            </a:r>
            <a:r>
              <a:rPr lang="en-US" sz="3100" i="1" dirty="0">
                <a:ln w="11430"/>
                <a:solidFill>
                  <a:schemeClr val="tx1"/>
                </a:solidFill>
              </a:rPr>
              <a:t/>
            </a:r>
            <a:br>
              <a:rPr lang="en-US" sz="3100" i="1" dirty="0">
                <a:ln w="11430"/>
                <a:solidFill>
                  <a:schemeClr val="tx1"/>
                </a:solidFill>
              </a:rPr>
            </a:br>
            <a:r>
              <a:rPr lang="en-US" sz="3100" i="1" dirty="0">
                <a:ln w="11430"/>
                <a:solidFill>
                  <a:schemeClr val="tx1"/>
                </a:solidFill>
              </a:rPr>
              <a:t>			DEPT. OF CSE, </a:t>
            </a:r>
            <a:r>
              <a:rPr lang="en-US" sz="3100" i="1" dirty="0" smtClean="0">
                <a:ln w="11430"/>
                <a:solidFill>
                  <a:schemeClr val="tx1"/>
                </a:solidFill>
              </a:rPr>
              <a:t>KUET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505200"/>
            <a:ext cx="7772400" cy="2895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dirty="0" smtClean="0"/>
              <a:t>		</a:t>
            </a:r>
          </a:p>
          <a:p>
            <a:r>
              <a:rPr lang="en-US" sz="3200" b="1" i="1" dirty="0">
                <a:latin typeface="Algerian" pitchFamily="82" charset="0"/>
              </a:rPr>
              <a:t> </a:t>
            </a:r>
            <a:r>
              <a:rPr lang="en-US" sz="3200" b="1" i="1" dirty="0" smtClean="0">
                <a:latin typeface="Algerian" pitchFamily="82" charset="0"/>
              </a:rPr>
              <a:t>DEVELOPED  BY</a:t>
            </a:r>
          </a:p>
          <a:p>
            <a:r>
              <a:rPr lang="en-US" sz="2400" b="1" i="1" dirty="0" smtClean="0"/>
              <a:t>			</a:t>
            </a:r>
            <a:endParaRPr lang="en-US" sz="2400" b="1" i="1" dirty="0"/>
          </a:p>
          <a:p>
            <a:r>
              <a:rPr lang="en-US" sz="2400" b="1" i="1" dirty="0" smtClean="0"/>
              <a:t>Md. Abdul Aziz Sorkar        </a:t>
            </a:r>
            <a:r>
              <a:rPr lang="en-US" sz="2400" b="1" i="1" dirty="0"/>
              <a:t>Md. </a:t>
            </a:r>
            <a:r>
              <a:rPr lang="en-US" sz="2400" b="1" i="1" dirty="0" smtClean="0"/>
              <a:t>Shadman Sakib</a:t>
            </a:r>
          </a:p>
          <a:p>
            <a:r>
              <a:rPr lang="en-US" sz="2400" b="1" i="1" dirty="0" smtClean="0"/>
              <a:t>Roll: 1207001		</a:t>
            </a:r>
            <a:r>
              <a:rPr lang="en-US" sz="2400" b="1" i="1" dirty="0"/>
              <a:t> </a:t>
            </a:r>
            <a:r>
              <a:rPr lang="en-US" sz="2400" b="1" i="1" dirty="0" smtClean="0"/>
              <a:t>        Roll: 1207017</a:t>
            </a:r>
            <a:endParaRPr lang="en-US" sz="2400" b="1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021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87"/>
    </mc:Choice>
    <mc:Fallback xmlns="">
      <p:transition spd="slow" advTm="68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		  </a:t>
            </a:r>
            <a:r>
              <a:rPr lang="en-US" b="1" i="1" u="sng" dirty="0" smtClean="0"/>
              <a:t>LAYOUTS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Introduction</a:t>
            </a:r>
          </a:p>
          <a:p>
            <a:r>
              <a:rPr lang="en-US" dirty="0"/>
              <a:t> </a:t>
            </a:r>
            <a:r>
              <a:rPr lang="en-US" dirty="0" smtClean="0"/>
              <a:t>Motivation</a:t>
            </a:r>
          </a:p>
          <a:p>
            <a:r>
              <a:rPr lang="en-US" dirty="0"/>
              <a:t> </a:t>
            </a:r>
            <a:r>
              <a:rPr lang="en-US" dirty="0" smtClean="0"/>
              <a:t>Objectives</a:t>
            </a:r>
          </a:p>
          <a:p>
            <a:r>
              <a:rPr lang="en-US" dirty="0"/>
              <a:t> </a:t>
            </a:r>
            <a:r>
              <a:rPr lang="en-US" dirty="0" smtClean="0"/>
              <a:t>Working procedure of Digital Home.</a:t>
            </a:r>
          </a:p>
          <a:p>
            <a:r>
              <a:rPr lang="en-US" dirty="0"/>
              <a:t> </a:t>
            </a:r>
            <a:r>
              <a:rPr lang="en-US" dirty="0" smtClean="0"/>
              <a:t>Window</a:t>
            </a:r>
          </a:p>
          <a:p>
            <a:r>
              <a:rPr lang="en-US" dirty="0"/>
              <a:t> </a:t>
            </a:r>
            <a:r>
              <a:rPr lang="en-US" dirty="0" smtClean="0"/>
              <a:t>Advantages</a:t>
            </a:r>
          </a:p>
          <a:p>
            <a:r>
              <a:rPr lang="en-US" dirty="0"/>
              <a:t> </a:t>
            </a:r>
            <a:r>
              <a:rPr lang="en-US" dirty="0" smtClean="0"/>
              <a:t>Limitation &amp; Future plan</a:t>
            </a:r>
          </a:p>
          <a:p>
            <a:r>
              <a:rPr lang="en-US" dirty="0"/>
              <a:t> </a:t>
            </a:r>
            <a:r>
              <a:rPr lang="en-US" dirty="0" smtClean="0"/>
              <a:t>Conclusion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517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49"/>
    </mc:Choice>
    <mc:Fallback xmlns="">
      <p:transition spd="slow" advTm="73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85800"/>
            <a:ext cx="7024744" cy="914400"/>
          </a:xfrm>
        </p:spPr>
        <p:txBody>
          <a:bodyPr/>
          <a:lstStyle/>
          <a:p>
            <a:r>
              <a:rPr lang="en-US" dirty="0" smtClean="0"/>
              <a:t>            </a:t>
            </a:r>
            <a:r>
              <a:rPr lang="en-US" i="1" u="sng" dirty="0" smtClean="0"/>
              <a:t>Introduction</a:t>
            </a:r>
            <a:endParaRPr lang="en-US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467600" cy="4724400"/>
          </a:xfrm>
        </p:spPr>
        <p:txBody>
          <a:bodyPr>
            <a:normAutofit lnSpcReduction="10000"/>
          </a:bodyPr>
          <a:lstStyle/>
          <a:p>
            <a:pPr marL="68580" indent="0" algn="just">
              <a:buNone/>
            </a:pPr>
            <a:endParaRPr lang="en-US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is a general purposes object-oriented programming language useful for developing machine independent software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8580" indent="0" algn="just">
              <a:buNone/>
            </a:pPr>
            <a:endParaRPr lang="en-US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 this modern world most of the </a:t>
            </a:r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softwares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are developed by java language.</a:t>
            </a:r>
          </a:p>
          <a:p>
            <a:pPr marL="6858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develop our project we preferred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Eclipse IDE 7.1.1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 windows 7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platform.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This is our first project and we have tried our best to make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this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user friendly and bug free.</a:t>
            </a:r>
          </a:p>
          <a:p>
            <a:pPr marL="6858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422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8"/>
    </mc:Choice>
    <mc:Fallback xmlns="">
      <p:transition spd="slow" advTm="18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914400"/>
            <a:ext cx="7024744" cy="914400"/>
          </a:xfrm>
        </p:spPr>
        <p:txBody>
          <a:bodyPr/>
          <a:lstStyle/>
          <a:p>
            <a:r>
              <a:rPr lang="en-US" dirty="0" smtClean="0"/>
              <a:t>		</a:t>
            </a:r>
            <a:r>
              <a:rPr lang="en-US" i="1" u="sng" dirty="0" smtClean="0"/>
              <a:t>Motivation</a:t>
            </a:r>
            <a:endParaRPr lang="en-US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057400"/>
            <a:ext cx="6777317" cy="3775229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 smtClean="0"/>
              <a:t>We can find that many people keep the lights,fans,aircooler of their house turn on when they leave their house. It is a waste of electricity and a threat to the security of the house.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“Digital Home” </a:t>
            </a:r>
            <a:r>
              <a:rPr lang="en-US" dirty="0"/>
              <a:t>will help people to </a:t>
            </a:r>
            <a:r>
              <a:rPr lang="en-US" dirty="0" smtClean="0"/>
              <a:t>have a solution of it.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 algn="just">
              <a:buFont typeface="Wingdings" pitchFamily="2" charset="2"/>
              <a:buChar char="q"/>
            </a:pPr>
            <a:r>
              <a:rPr lang="en-US" dirty="0"/>
              <a:t>People who </a:t>
            </a:r>
            <a:r>
              <a:rPr lang="en-US" dirty="0" smtClean="0"/>
              <a:t>are the victims of this problem can easily have a control over his house from anywhere with an internet connection and through this application. </a:t>
            </a:r>
          </a:p>
          <a:p>
            <a:pPr marL="6858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502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16"/>
    </mc:Choice>
    <mc:Fallback xmlns="">
      <p:transition spd="slow" advTm="26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024744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		</a:t>
            </a:r>
            <a:r>
              <a:rPr lang="en-US" i="1" u="sng" dirty="0" smtClean="0"/>
              <a:t>Objective</a:t>
            </a:r>
            <a:endParaRPr lang="en-US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05000"/>
            <a:ext cx="6777317" cy="4114800"/>
          </a:xfrm>
        </p:spPr>
        <p:txBody>
          <a:bodyPr>
            <a:normAutofit fontScale="92500" lnSpcReduction="20000"/>
          </a:bodyPr>
          <a:lstStyle/>
          <a:p>
            <a:pPr lvl="0" algn="just">
              <a:buFont typeface="Wingdings" pitchFamily="2" charset="2"/>
              <a:buChar char="q"/>
            </a:pPr>
            <a:r>
              <a:rPr lang="en-US" dirty="0"/>
              <a:t>To help user get noticed about his house`s current condition is the purpose of “Digital </a:t>
            </a:r>
            <a:r>
              <a:rPr lang="en-US" dirty="0" smtClean="0"/>
              <a:t>Home”.</a:t>
            </a:r>
          </a:p>
          <a:p>
            <a:pPr lvl="0" algn="just">
              <a:buFont typeface="Wingdings" pitchFamily="2" charset="2"/>
              <a:buChar char="q"/>
            </a:pPr>
            <a:endParaRPr lang="en-US" dirty="0" smtClean="0"/>
          </a:p>
          <a:p>
            <a:r>
              <a:rPr lang="en-US" dirty="0"/>
              <a:t>To minimize the waste of time to control all the </a:t>
            </a:r>
            <a:r>
              <a:rPr lang="en-US" dirty="0" smtClean="0"/>
              <a:t>device </a:t>
            </a:r>
            <a:r>
              <a:rPr lang="en-US" dirty="0"/>
              <a:t>of </a:t>
            </a:r>
            <a:r>
              <a:rPr lang="en-US" dirty="0" smtClean="0"/>
              <a:t>the </a:t>
            </a:r>
            <a:r>
              <a:rPr lang="en-US" dirty="0"/>
              <a:t>house which are operated by electricity, in a single place through computer.</a:t>
            </a:r>
          </a:p>
          <a:p>
            <a:pPr lvl="0"/>
            <a:endParaRPr lang="en-US" dirty="0"/>
          </a:p>
          <a:p>
            <a:r>
              <a:rPr lang="en-US" dirty="0"/>
              <a:t>To reduce the misuse of electricity and others electrical materials such as bulb, fan, air cooler, freeze, television etc</a:t>
            </a:r>
            <a:r>
              <a:rPr lang="en-US" dirty="0" smtClean="0"/>
              <a:t>.</a:t>
            </a:r>
          </a:p>
          <a:p>
            <a:endParaRPr lang="en-US" b="1" dirty="0"/>
          </a:p>
          <a:p>
            <a:pPr algn="just">
              <a:buFont typeface="Wingdings" pitchFamily="2" charset="2"/>
              <a:buChar char="q"/>
            </a:pPr>
            <a:r>
              <a:rPr lang="en-US" dirty="0"/>
              <a:t>Finally to make the world fast is the main objective of this project. </a:t>
            </a:r>
          </a:p>
          <a:p>
            <a:pPr lvl="0" algn="just">
              <a:buFont typeface="Wingdings" pitchFamily="2" charset="2"/>
              <a:buChar char="q"/>
            </a:pPr>
            <a:endParaRPr lang="en-US" dirty="0"/>
          </a:p>
          <a:p>
            <a:pPr lv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412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2"/>
    </mc:Choice>
    <mc:Fallback xmlns="">
      <p:transition spd="slow" advTm="37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00" i="1" u="sng" dirty="0" smtClean="0"/>
              <a:t>Working procedure of Digital Home </a:t>
            </a:r>
            <a:endParaRPr lang="en-US" sz="3900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 we divided our project into two main unit:</a:t>
            </a:r>
          </a:p>
          <a:p>
            <a:pPr marL="6858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68580" lvl="0" indent="0">
              <a:buNone/>
            </a:pPr>
            <a:r>
              <a:rPr lang="en-US" dirty="0"/>
              <a:t>	</a:t>
            </a:r>
            <a:r>
              <a:rPr lang="en-US" dirty="0" smtClean="0"/>
              <a:t>1</a:t>
            </a:r>
            <a:r>
              <a:rPr lang="en-US" dirty="0"/>
              <a:t>. Server </a:t>
            </a:r>
            <a:r>
              <a:rPr lang="en-US" dirty="0" smtClean="0"/>
              <a:t>Application and </a:t>
            </a:r>
            <a:endParaRPr lang="en-US" dirty="0"/>
          </a:p>
          <a:p>
            <a:pPr marL="68580" lvl="0" indent="0">
              <a:buNone/>
            </a:pPr>
            <a:r>
              <a:rPr lang="en-US" dirty="0" smtClean="0"/>
              <a:t>           2. Client Application.</a:t>
            </a:r>
            <a:endParaRPr lang="en-US" dirty="0"/>
          </a:p>
          <a:p>
            <a:pPr marL="68580" lvl="0" indent="0">
              <a:buNone/>
            </a:pPr>
            <a:r>
              <a:rPr lang="en-US" dirty="0" smtClean="0"/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161821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9"/>
    </mc:Choice>
    <mc:Fallback xmlns="">
      <p:transition spd="slow" advTm="709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995" y="730155"/>
            <a:ext cx="7024744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       </a:t>
            </a:r>
            <a:r>
              <a:rPr lang="en-US" i="1" u="sng" dirty="0" smtClean="0"/>
              <a:t>Flow of Control</a:t>
            </a:r>
            <a:endParaRPr lang="en-US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71600"/>
            <a:ext cx="7109908" cy="5029200"/>
          </a:xfrm>
        </p:spPr>
        <p:txBody>
          <a:bodyPr>
            <a:normAutofit/>
          </a:bodyPr>
          <a:lstStyle/>
          <a:p>
            <a:pPr marL="68580" indent="0" algn="just">
              <a:buNone/>
            </a:pPr>
            <a:endParaRPr lang="en-US" dirty="0" smtClean="0"/>
          </a:p>
          <a:p>
            <a:pPr marL="68580" indent="0" algn="just">
              <a:buNone/>
            </a:pPr>
            <a:endParaRPr lang="en-US" dirty="0" smtClean="0"/>
          </a:p>
          <a:p>
            <a:pPr algn="just">
              <a:buFont typeface="Wingdings" pitchFamily="2" charset="2"/>
              <a:buChar char="q"/>
            </a:pPr>
            <a:endParaRPr lang="en-US" dirty="0"/>
          </a:p>
          <a:p>
            <a:pPr marL="68580" indent="0" algn="just">
              <a:buNone/>
            </a:pPr>
            <a:endParaRPr lang="en-US" dirty="0" smtClean="0"/>
          </a:p>
          <a:p>
            <a:pPr marL="68580" indent="0">
              <a:buNone/>
            </a:pPr>
            <a:endParaRPr lang="en-US" u="sng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 marL="68580" indent="0">
              <a:buNone/>
            </a:pPr>
            <a:endParaRPr lang="en-US" b="1" i="1" dirty="0"/>
          </a:p>
          <a:p>
            <a:pPr marL="68580" indent="0">
              <a:buNone/>
            </a:pPr>
            <a:endParaRPr lang="en-US" b="1" i="1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239" y="1615909"/>
            <a:ext cx="61912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2"/>
    </mc:Choice>
    <mc:Fallback xmlns="">
      <p:transition spd="slow" advTm="572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52600"/>
            <a:ext cx="6777317" cy="3622829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/>
              <a:t>In this part </a:t>
            </a:r>
            <a:r>
              <a:rPr lang="en-US" dirty="0" smtClean="0"/>
              <a:t>the client will first connect with the server. Then the client will get the current conditions of his house.</a:t>
            </a:r>
          </a:p>
          <a:p>
            <a:pPr algn="just">
              <a:buFont typeface="Wingdings" pitchFamily="2" charset="2"/>
              <a:buChar char="q"/>
            </a:pPr>
            <a:endParaRPr lang="en-US" dirty="0" smtClean="0"/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According to the current conditions the client will make decisions.</a:t>
            </a:r>
          </a:p>
          <a:p>
            <a:pPr algn="just">
              <a:buFont typeface="Wingdings" pitchFamily="2" charset="2"/>
              <a:buChar char="q"/>
            </a:pPr>
            <a:endParaRPr lang="en-US" dirty="0"/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Through the server the decisions will be implemented at the house.</a:t>
            </a:r>
          </a:p>
          <a:p>
            <a:pPr algn="just">
              <a:buFont typeface="Wingdings" pitchFamily="2" charset="2"/>
              <a:buChar char="q"/>
            </a:pPr>
            <a:endParaRPr lang="en-US" dirty="0" smtClean="0"/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There is also a option to chat.</a:t>
            </a:r>
          </a:p>
          <a:p>
            <a:pPr algn="just">
              <a:buFont typeface="Wingdings" pitchFamily="2" charset="2"/>
              <a:buChar char="q"/>
            </a:pPr>
            <a:endParaRPr lang="en-US" dirty="0" smtClean="0"/>
          </a:p>
          <a:p>
            <a:pPr algn="just">
              <a:buFont typeface="Wingdings" pitchFamily="2" charset="2"/>
              <a:buChar char="q"/>
            </a:pPr>
            <a:endParaRPr lang="en-US" dirty="0" smtClean="0"/>
          </a:p>
          <a:p>
            <a:pPr algn="just">
              <a:buFont typeface="Wingdings" pitchFamily="2" charset="2"/>
              <a:buChar char="q"/>
            </a:pPr>
            <a:endParaRPr lang="en-US" dirty="0" smtClean="0"/>
          </a:p>
          <a:p>
            <a:pPr algn="just">
              <a:buFont typeface="Wingdings" pitchFamily="2" charset="2"/>
              <a:buChar char="q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22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2"/>
    </mc:Choice>
    <mc:Fallback xmlns="">
      <p:transition spd="slow" advTm="922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.3|1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2|0.8|0.6|0.5|0.7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6|0.6|0.6|0.5|0.5|0.8|0.5|0.6|0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|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7|0.6|0.6|0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0.9|0.7|0.7|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|0.6|0.6|0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9|0.7|0.5|0.6|0.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1048</TotalTime>
  <Words>543</Words>
  <Application>Microsoft Office PowerPoint</Application>
  <PresentationFormat>On-screen Show (4:3)</PresentationFormat>
  <Paragraphs>118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Algerian</vt:lpstr>
      <vt:lpstr>Arial</vt:lpstr>
      <vt:lpstr>Times New Roman</vt:lpstr>
      <vt:lpstr>Wingdings</vt:lpstr>
      <vt:lpstr>Wingdings 2</vt:lpstr>
      <vt:lpstr>Austin</vt:lpstr>
      <vt:lpstr>Software Development Project-I           CSE 2100</vt:lpstr>
      <vt:lpstr>PROJECT  SUPERVISOR:       Prof. DR. MMA Hashem    DEPT. OF CSE, KUET</vt:lpstr>
      <vt:lpstr>    LAYOUTS</vt:lpstr>
      <vt:lpstr>            Introduction</vt:lpstr>
      <vt:lpstr>  Motivation</vt:lpstr>
      <vt:lpstr>  Objective</vt:lpstr>
      <vt:lpstr>Working procedure of Digital Home </vt:lpstr>
      <vt:lpstr>        Flow of Control</vt:lpstr>
      <vt:lpstr>PowerPoint Presentation</vt:lpstr>
      <vt:lpstr>       Project window</vt:lpstr>
      <vt:lpstr>Outputs</vt:lpstr>
      <vt:lpstr> Outputs</vt:lpstr>
      <vt:lpstr>  Advantages</vt:lpstr>
      <vt:lpstr>  Limitation</vt:lpstr>
      <vt:lpstr>    Future plan</vt:lpstr>
      <vt:lpstr>   Conclusion</vt:lpstr>
      <vt:lpstr> References</vt:lpstr>
      <vt:lpstr>Thanks    All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Project-1           CSE 2100</dc:title>
  <dc:creator>Al-Mamun</dc:creator>
  <cp:lastModifiedBy>Abdul Aziz Sorkar</cp:lastModifiedBy>
  <cp:revision>95</cp:revision>
  <dcterms:created xsi:type="dcterms:W3CDTF">2006-08-16T00:00:00Z</dcterms:created>
  <dcterms:modified xsi:type="dcterms:W3CDTF">2015-08-11T16:26:35Z</dcterms:modified>
</cp:coreProperties>
</file>