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Open Sans Extra Bold" charset="1" panose="020B0906030804020204"/>
      <p:regular r:id="rId12"/>
    </p:embeddedFont>
    <p:embeddedFont>
      <p:font typeface="Open Sans Extra Bold Italics" charset="1" panose="020B0906030804020204"/>
      <p:regular r:id="rId13"/>
    </p:embeddedFont>
    <p:embeddedFont>
      <p:font typeface="Quicksand" charset="1" panose="00000500000000000000"/>
      <p:regular r:id="rId14"/>
    </p:embeddedFont>
    <p:embeddedFont>
      <p:font typeface="Quicksand Bold" charset="1" panose="00000800000000000000"/>
      <p:regular r:id="rId15"/>
    </p:embeddedFont>
    <p:embeddedFont>
      <p:font typeface="Quicksand Light" charset="1" panose="00000400000000000000"/>
      <p:regular r:id="rId16"/>
    </p:embeddedFont>
    <p:embeddedFont>
      <p:font typeface="Quicksand Medium" charset="1" panose="00000600000000000000"/>
      <p:regular r:id="rId17"/>
    </p:embeddedFont>
    <p:embeddedFont>
      <p:font typeface="Paytone One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29.png" Type="http://schemas.openxmlformats.org/officeDocument/2006/relationships/image"/><Relationship Id="rId15" Target="../media/image30.svg" Type="http://schemas.openxmlformats.org/officeDocument/2006/relationships/image"/><Relationship Id="rId16" Target="../media/image31.png" Type="http://schemas.openxmlformats.org/officeDocument/2006/relationships/image"/><Relationship Id="rId17" Target="../media/image32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F4IiyUt2M.mp4" Type="http://schemas.microsoft.com/office/2007/relationships/media"/><Relationship Id="rId2" Target="../media/image33.png" Type="http://schemas.openxmlformats.org/officeDocument/2006/relationships/image"/><Relationship Id="rId3" Target="../media/image34.pn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9.jpeg" Type="http://schemas.openxmlformats.org/officeDocument/2006/relationships/image"/><Relationship Id="rId9" Target="../media/VAF4IiyUt2M.mp4" Type="http://schemas.openxmlformats.org/officeDocument/2006/relationships/video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svg" Type="http://schemas.openxmlformats.org/officeDocument/2006/relationships/image"/><Relationship Id="rId11" Target="../media/image49.png" Type="http://schemas.openxmlformats.org/officeDocument/2006/relationships/image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Relationship Id="rId8" Target="../media/image46.png" Type="http://schemas.openxmlformats.org/officeDocument/2006/relationships/image"/><Relationship Id="rId9" Target="../media/image4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80789" y="0"/>
            <a:ext cx="4701724" cy="2222633"/>
          </a:xfrm>
          <a:custGeom>
            <a:avLst/>
            <a:gdLst/>
            <a:ahLst/>
            <a:cxnLst/>
            <a:rect r="r" b="b" t="t" l="l"/>
            <a:pathLst>
              <a:path h="2222633" w="4701724">
                <a:moveTo>
                  <a:pt x="0" y="0"/>
                </a:moveTo>
                <a:lnTo>
                  <a:pt x="4701724" y="0"/>
                </a:lnTo>
                <a:lnTo>
                  <a:pt x="4701724" y="2222633"/>
                </a:lnTo>
                <a:lnTo>
                  <a:pt x="0" y="222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28470" y="5036740"/>
            <a:ext cx="8431059" cy="950410"/>
          </a:xfrm>
          <a:custGeom>
            <a:avLst/>
            <a:gdLst/>
            <a:ahLst/>
            <a:cxnLst/>
            <a:rect r="r" b="b" t="t" l="l"/>
            <a:pathLst>
              <a:path h="950410" w="8431059">
                <a:moveTo>
                  <a:pt x="0" y="0"/>
                </a:moveTo>
                <a:lnTo>
                  <a:pt x="8431060" y="0"/>
                </a:lnTo>
                <a:lnTo>
                  <a:pt x="8431060" y="950410"/>
                </a:lnTo>
                <a:lnTo>
                  <a:pt x="0" y="9504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154514" y="6912424"/>
            <a:ext cx="3978971" cy="1273271"/>
          </a:xfrm>
          <a:custGeom>
            <a:avLst/>
            <a:gdLst/>
            <a:ahLst/>
            <a:cxnLst/>
            <a:rect r="r" b="b" t="t" l="l"/>
            <a:pathLst>
              <a:path h="1273271" w="3978971">
                <a:moveTo>
                  <a:pt x="0" y="0"/>
                </a:moveTo>
                <a:lnTo>
                  <a:pt x="3978972" y="0"/>
                </a:lnTo>
                <a:lnTo>
                  <a:pt x="3978972" y="1273271"/>
                </a:lnTo>
                <a:lnTo>
                  <a:pt x="0" y="12732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423086">
            <a:off x="166746" y="-4626437"/>
            <a:ext cx="5323671" cy="7857779"/>
          </a:xfrm>
          <a:custGeom>
            <a:avLst/>
            <a:gdLst/>
            <a:ahLst/>
            <a:cxnLst/>
            <a:rect r="r" b="b" t="t" l="l"/>
            <a:pathLst>
              <a:path h="7857779" w="5323671">
                <a:moveTo>
                  <a:pt x="0" y="0"/>
                </a:moveTo>
                <a:lnTo>
                  <a:pt x="5323671" y="0"/>
                </a:lnTo>
                <a:lnTo>
                  <a:pt x="5323671" y="7857780"/>
                </a:lnTo>
                <a:lnTo>
                  <a:pt x="0" y="78577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24406" y="7950069"/>
            <a:ext cx="5614490" cy="4130953"/>
          </a:xfrm>
          <a:custGeom>
            <a:avLst/>
            <a:gdLst/>
            <a:ahLst/>
            <a:cxnLst/>
            <a:rect r="r" b="b" t="t" l="l"/>
            <a:pathLst>
              <a:path h="4130953" w="5614490">
                <a:moveTo>
                  <a:pt x="0" y="0"/>
                </a:moveTo>
                <a:lnTo>
                  <a:pt x="5614490" y="0"/>
                </a:lnTo>
                <a:lnTo>
                  <a:pt x="5614490" y="4130953"/>
                </a:lnTo>
                <a:lnTo>
                  <a:pt x="0" y="41309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8897882">
            <a:off x="15681947" y="7636750"/>
            <a:ext cx="3154705" cy="2291105"/>
          </a:xfrm>
          <a:custGeom>
            <a:avLst/>
            <a:gdLst/>
            <a:ahLst/>
            <a:cxnLst/>
            <a:rect r="r" b="b" t="t" l="l"/>
            <a:pathLst>
              <a:path h="2291105" w="3154705">
                <a:moveTo>
                  <a:pt x="0" y="0"/>
                </a:moveTo>
                <a:lnTo>
                  <a:pt x="3154706" y="0"/>
                </a:lnTo>
                <a:lnTo>
                  <a:pt x="3154706" y="2291105"/>
                </a:lnTo>
                <a:lnTo>
                  <a:pt x="0" y="229110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689017" y="6978775"/>
            <a:ext cx="5181796" cy="5106425"/>
          </a:xfrm>
          <a:custGeom>
            <a:avLst/>
            <a:gdLst/>
            <a:ahLst/>
            <a:cxnLst/>
            <a:rect r="r" b="b" t="t" l="l"/>
            <a:pathLst>
              <a:path h="5106425" w="5181796">
                <a:moveTo>
                  <a:pt x="0" y="0"/>
                </a:moveTo>
                <a:lnTo>
                  <a:pt x="5181796" y="0"/>
                </a:lnTo>
                <a:lnTo>
                  <a:pt x="5181796" y="5106424"/>
                </a:lnTo>
                <a:lnTo>
                  <a:pt x="0" y="51064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356970" y="2787599"/>
            <a:ext cx="1000330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"/>
              </a:rPr>
              <a:t>GROUP PROJECT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57137" y="5058057"/>
            <a:ext cx="7373727" cy="748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Quicksand"/>
              </a:rPr>
              <a:t>Python Project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4423086">
            <a:off x="-24920" y="-4936755"/>
            <a:ext cx="5323671" cy="7857779"/>
          </a:xfrm>
          <a:custGeom>
            <a:avLst/>
            <a:gdLst/>
            <a:ahLst/>
            <a:cxnLst/>
            <a:rect r="r" b="b" t="t" l="l"/>
            <a:pathLst>
              <a:path h="7857779" w="5323671">
                <a:moveTo>
                  <a:pt x="0" y="0"/>
                </a:moveTo>
                <a:lnTo>
                  <a:pt x="5323671" y="0"/>
                </a:lnTo>
                <a:lnTo>
                  <a:pt x="5323671" y="7857779"/>
                </a:lnTo>
                <a:lnTo>
                  <a:pt x="0" y="785777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5252"/>
            <a:ext cx="12121496" cy="10292252"/>
          </a:xfrm>
          <a:custGeom>
            <a:avLst/>
            <a:gdLst/>
            <a:ahLst/>
            <a:cxnLst/>
            <a:rect r="r" b="b" t="t" l="l"/>
            <a:pathLst>
              <a:path h="10292252" w="12121496">
                <a:moveTo>
                  <a:pt x="0" y="0"/>
                </a:moveTo>
                <a:lnTo>
                  <a:pt x="12121496" y="0"/>
                </a:lnTo>
                <a:lnTo>
                  <a:pt x="12121496" y="10292252"/>
                </a:lnTo>
                <a:lnTo>
                  <a:pt x="0" y="10292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33272"/>
            <a:ext cx="2592030" cy="895428"/>
          </a:xfrm>
          <a:custGeom>
            <a:avLst/>
            <a:gdLst/>
            <a:ahLst/>
            <a:cxnLst/>
            <a:rect r="r" b="b" t="t" l="l"/>
            <a:pathLst>
              <a:path h="895428" w="2592030">
                <a:moveTo>
                  <a:pt x="0" y="0"/>
                </a:moveTo>
                <a:lnTo>
                  <a:pt x="2592030" y="0"/>
                </a:lnTo>
                <a:lnTo>
                  <a:pt x="2592030" y="895428"/>
                </a:lnTo>
                <a:lnTo>
                  <a:pt x="0" y="895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27252" y="133272"/>
            <a:ext cx="12121496" cy="10292252"/>
          </a:xfrm>
          <a:custGeom>
            <a:avLst/>
            <a:gdLst/>
            <a:ahLst/>
            <a:cxnLst/>
            <a:rect r="r" b="b" t="t" l="l"/>
            <a:pathLst>
              <a:path h="10292252" w="12121496">
                <a:moveTo>
                  <a:pt x="0" y="0"/>
                </a:moveTo>
                <a:lnTo>
                  <a:pt x="12121496" y="0"/>
                </a:lnTo>
                <a:lnTo>
                  <a:pt x="12121496" y="10292251"/>
                </a:lnTo>
                <a:lnTo>
                  <a:pt x="0" y="10292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96373" y="8229600"/>
            <a:ext cx="2091627" cy="2057400"/>
          </a:xfrm>
          <a:custGeom>
            <a:avLst/>
            <a:gdLst/>
            <a:ahLst/>
            <a:cxnLst/>
            <a:rect r="r" b="b" t="t" l="l"/>
            <a:pathLst>
              <a:path h="2057400" w="2091627">
                <a:moveTo>
                  <a:pt x="0" y="0"/>
                </a:moveTo>
                <a:lnTo>
                  <a:pt x="2091627" y="0"/>
                </a:lnTo>
                <a:lnTo>
                  <a:pt x="209162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743687" y="3070778"/>
            <a:ext cx="13235332" cy="1771044"/>
            <a:chOff x="0" y="0"/>
            <a:chExt cx="2602724" cy="3482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02724" cy="348275"/>
            </a:xfrm>
            <a:custGeom>
              <a:avLst/>
              <a:gdLst/>
              <a:ahLst/>
              <a:cxnLst/>
              <a:rect r="r" b="b" t="t" l="l"/>
              <a:pathLst>
                <a:path h="348275" w="2602724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4B2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2399524" cy="386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308980" y="2663413"/>
            <a:ext cx="13235332" cy="1771044"/>
            <a:chOff x="0" y="0"/>
            <a:chExt cx="2602724" cy="3482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02724" cy="348275"/>
            </a:xfrm>
            <a:custGeom>
              <a:avLst/>
              <a:gdLst/>
              <a:ahLst/>
              <a:cxnLst/>
              <a:rect r="r" b="b" t="t" l="l"/>
              <a:pathLst>
                <a:path h="348275" w="2602724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2399524" cy="386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743687" y="2423794"/>
            <a:ext cx="985710" cy="646984"/>
          </a:xfrm>
          <a:custGeom>
            <a:avLst/>
            <a:gdLst/>
            <a:ahLst/>
            <a:cxnLst/>
            <a:rect r="r" b="b" t="t" l="l"/>
            <a:pathLst>
              <a:path h="646984" w="985710">
                <a:moveTo>
                  <a:pt x="0" y="0"/>
                </a:moveTo>
                <a:lnTo>
                  <a:pt x="985710" y="0"/>
                </a:lnTo>
                <a:lnTo>
                  <a:pt x="985710" y="646984"/>
                </a:lnTo>
                <a:lnTo>
                  <a:pt x="0" y="6469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460609" y="6945410"/>
            <a:ext cx="5395669" cy="7964048"/>
          </a:xfrm>
          <a:custGeom>
            <a:avLst/>
            <a:gdLst/>
            <a:ahLst/>
            <a:cxnLst/>
            <a:rect r="r" b="b" t="t" l="l"/>
            <a:pathLst>
              <a:path h="7964048" w="5395669">
                <a:moveTo>
                  <a:pt x="0" y="0"/>
                </a:moveTo>
                <a:lnTo>
                  <a:pt x="5395669" y="0"/>
                </a:lnTo>
                <a:lnTo>
                  <a:pt x="5395669" y="7964048"/>
                </a:lnTo>
                <a:lnTo>
                  <a:pt x="0" y="79640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940804" y="-2434298"/>
            <a:ext cx="6602765" cy="4858093"/>
          </a:xfrm>
          <a:custGeom>
            <a:avLst/>
            <a:gdLst/>
            <a:ahLst/>
            <a:cxnLst/>
            <a:rect r="r" b="b" t="t" l="l"/>
            <a:pathLst>
              <a:path h="4858093" w="6602765">
                <a:moveTo>
                  <a:pt x="0" y="0"/>
                </a:moveTo>
                <a:lnTo>
                  <a:pt x="6602765" y="0"/>
                </a:lnTo>
                <a:lnTo>
                  <a:pt x="6602765" y="4858092"/>
                </a:lnTo>
                <a:lnTo>
                  <a:pt x="0" y="48580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10037" y="7878010"/>
            <a:ext cx="3462763" cy="1857300"/>
          </a:xfrm>
          <a:custGeom>
            <a:avLst/>
            <a:gdLst/>
            <a:ahLst/>
            <a:cxnLst/>
            <a:rect r="r" b="b" t="t" l="l"/>
            <a:pathLst>
              <a:path h="1857300" w="3462763">
                <a:moveTo>
                  <a:pt x="0" y="0"/>
                </a:moveTo>
                <a:lnTo>
                  <a:pt x="3462763" y="0"/>
                </a:lnTo>
                <a:lnTo>
                  <a:pt x="3462763" y="1857300"/>
                </a:lnTo>
                <a:lnTo>
                  <a:pt x="0" y="1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411983" y="7878010"/>
            <a:ext cx="1728484" cy="1920538"/>
          </a:xfrm>
          <a:custGeom>
            <a:avLst/>
            <a:gdLst/>
            <a:ahLst/>
            <a:cxnLst/>
            <a:rect r="r" b="b" t="t" l="l"/>
            <a:pathLst>
              <a:path h="1920538" w="1728484">
                <a:moveTo>
                  <a:pt x="0" y="0"/>
                </a:moveTo>
                <a:lnTo>
                  <a:pt x="1728485" y="0"/>
                </a:lnTo>
                <a:lnTo>
                  <a:pt x="1728485" y="1920538"/>
                </a:lnTo>
                <a:lnTo>
                  <a:pt x="0" y="192053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542214" y="553943"/>
            <a:ext cx="1007298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Our Team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455446" y="3175553"/>
            <a:ext cx="10942400" cy="1473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3"/>
              </a:lnSpc>
            </a:pPr>
            <a:r>
              <a:rPr lang="en-US" sz="5601">
                <a:solidFill>
                  <a:srgbClr val="000000"/>
                </a:solidFill>
                <a:latin typeface="Quicksand Bold"/>
              </a:rPr>
              <a:t>1.Murshid  2.Sairabanu</a:t>
            </a:r>
          </a:p>
          <a:p>
            <a:pPr algn="ctr">
              <a:lnSpc>
                <a:spcPts val="5713"/>
              </a:lnSpc>
            </a:pPr>
          </a:p>
        </p:txBody>
      </p:sp>
      <p:grpSp>
        <p:nvGrpSpPr>
          <p:cNvPr name="Group 19" id="19"/>
          <p:cNvGrpSpPr/>
          <p:nvPr/>
        </p:nvGrpSpPr>
        <p:grpSpPr>
          <a:xfrm rot="0">
            <a:off x="2743687" y="5787858"/>
            <a:ext cx="13235332" cy="1771044"/>
            <a:chOff x="0" y="0"/>
            <a:chExt cx="2602724" cy="34827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602724" cy="348275"/>
            </a:xfrm>
            <a:custGeom>
              <a:avLst/>
              <a:gdLst/>
              <a:ahLst/>
              <a:cxnLst/>
              <a:rect r="r" b="b" t="t" l="l"/>
              <a:pathLst>
                <a:path h="348275" w="2602724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4B23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-38100"/>
              <a:ext cx="2399524" cy="386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308980" y="5380492"/>
            <a:ext cx="13235332" cy="1771044"/>
            <a:chOff x="0" y="0"/>
            <a:chExt cx="2602724" cy="34827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602724" cy="348275"/>
            </a:xfrm>
            <a:custGeom>
              <a:avLst/>
              <a:gdLst/>
              <a:ahLst/>
              <a:cxnLst/>
              <a:rect r="r" b="b" t="t" l="l"/>
              <a:pathLst>
                <a:path h="348275" w="2602724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01600" y="-38100"/>
              <a:ext cx="2399524" cy="386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2743687" y="5140874"/>
            <a:ext cx="985710" cy="646984"/>
          </a:xfrm>
          <a:custGeom>
            <a:avLst/>
            <a:gdLst/>
            <a:ahLst/>
            <a:cxnLst/>
            <a:rect r="r" b="b" t="t" l="l"/>
            <a:pathLst>
              <a:path h="646984" w="985710">
                <a:moveTo>
                  <a:pt x="0" y="0"/>
                </a:moveTo>
                <a:lnTo>
                  <a:pt x="985710" y="0"/>
                </a:lnTo>
                <a:lnTo>
                  <a:pt x="985710" y="646984"/>
                </a:lnTo>
                <a:lnTo>
                  <a:pt x="0" y="6469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3672800" y="5892633"/>
            <a:ext cx="10942400" cy="748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3"/>
              </a:lnSpc>
            </a:pPr>
            <a:r>
              <a:rPr lang="en-US" sz="5601">
                <a:solidFill>
                  <a:srgbClr val="000000"/>
                </a:solidFill>
                <a:latin typeface="Quicksand Bold"/>
              </a:rPr>
              <a:t>3.Pranav 4.Keerthana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8487" y="2831875"/>
            <a:ext cx="16230600" cy="6498409"/>
            <a:chOff x="0" y="0"/>
            <a:chExt cx="4274726" cy="17115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711515"/>
            </a:xfrm>
            <a:custGeom>
              <a:avLst/>
              <a:gdLst/>
              <a:ahLst/>
              <a:cxnLst/>
              <a:rect r="r" b="b" t="t" l="l"/>
              <a:pathLst>
                <a:path h="171151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87188"/>
                  </a:lnTo>
                  <a:cubicBezTo>
                    <a:pt x="4274726" y="1700624"/>
                    <a:pt x="4263834" y="1711515"/>
                    <a:pt x="4250399" y="1711515"/>
                  </a:cubicBezTo>
                  <a:lnTo>
                    <a:pt x="24327" y="1711515"/>
                  </a:lnTo>
                  <a:cubicBezTo>
                    <a:pt x="10891" y="1711515"/>
                    <a:pt x="0" y="1700624"/>
                    <a:pt x="0" y="168718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CC3A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17496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067879">
            <a:off x="15046306" y="7691060"/>
            <a:ext cx="2484075" cy="3134480"/>
          </a:xfrm>
          <a:custGeom>
            <a:avLst/>
            <a:gdLst/>
            <a:ahLst/>
            <a:cxnLst/>
            <a:rect r="r" b="b" t="t" l="l"/>
            <a:pathLst>
              <a:path h="3134480" w="2484075">
                <a:moveTo>
                  <a:pt x="0" y="0"/>
                </a:moveTo>
                <a:lnTo>
                  <a:pt x="2484075" y="0"/>
                </a:lnTo>
                <a:lnTo>
                  <a:pt x="2484075" y="3134480"/>
                </a:lnTo>
                <a:lnTo>
                  <a:pt x="0" y="313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063775">
            <a:off x="739353" y="2025122"/>
            <a:ext cx="1861283" cy="1993341"/>
          </a:xfrm>
          <a:custGeom>
            <a:avLst/>
            <a:gdLst/>
            <a:ahLst/>
            <a:cxnLst/>
            <a:rect r="r" b="b" t="t" l="l"/>
            <a:pathLst>
              <a:path h="1993341" w="1861283">
                <a:moveTo>
                  <a:pt x="0" y="0"/>
                </a:moveTo>
                <a:lnTo>
                  <a:pt x="1861282" y="0"/>
                </a:lnTo>
                <a:lnTo>
                  <a:pt x="1861282" y="1993341"/>
                </a:lnTo>
                <a:lnTo>
                  <a:pt x="0" y="19933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53239" y="-1001116"/>
            <a:ext cx="6012122" cy="2029816"/>
          </a:xfrm>
          <a:custGeom>
            <a:avLst/>
            <a:gdLst/>
            <a:ahLst/>
            <a:cxnLst/>
            <a:rect r="r" b="b" t="t" l="l"/>
            <a:pathLst>
              <a:path h="2029816" w="6012122">
                <a:moveTo>
                  <a:pt x="0" y="0"/>
                </a:moveTo>
                <a:lnTo>
                  <a:pt x="6012122" y="0"/>
                </a:lnTo>
                <a:lnTo>
                  <a:pt x="6012122" y="2029816"/>
                </a:lnTo>
                <a:lnTo>
                  <a:pt x="0" y="2029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288686" y="-3058516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470173" y="952500"/>
            <a:ext cx="10218478" cy="1428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sz="4114">
                <a:solidFill>
                  <a:srgbClr val="000000"/>
                </a:solidFill>
                <a:latin typeface="Oswald Bold"/>
              </a:rPr>
              <a:t>Rank Based Percentile Gui Calculator using Tkinter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55165" y="3017069"/>
            <a:ext cx="6131655" cy="5896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Open Sans Extra Bold"/>
              </a:rPr>
              <a:t>import tkinter as tk</a:t>
            </a:r>
          </a:p>
          <a:p>
            <a:pPr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Open Sans Extra Bold"/>
              </a:rPr>
              <a:t>from tkinter import tt</a:t>
            </a:r>
          </a:p>
          <a:p>
            <a:pPr>
              <a:lnSpc>
                <a:spcPts val="1250"/>
              </a:lnSpc>
            </a:pPr>
          </a:p>
          <a:p>
            <a:pPr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Open Sans Extra Bold"/>
              </a:rPr>
              <a:t>def calculate_percentile()</a:t>
            </a:r>
          </a:p>
          <a:p>
            <a:pPr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Open Sans Extra Bold"/>
              </a:rPr>
              <a:t>    try</a:t>
            </a:r>
          </a:p>
          <a:p>
            <a:pPr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Open Sans Extra Bold"/>
              </a:rPr>
              <a:t>        rank = int(rank_entry.get()</a:t>
            </a:r>
          </a:p>
          <a:p>
            <a:pPr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Open Sans Extra Bold"/>
              </a:rPr>
              <a:t>        total_students = int(total_entry.get()</a:t>
            </a:r>
          </a:p>
          <a:p>
            <a:pPr>
              <a:lnSpc>
                <a:spcPts val="1250"/>
              </a:lnSpc>
            </a:pPr>
          </a:p>
          <a:p>
            <a:pPr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Open Sans Extra Bold"/>
              </a:rPr>
              <a:t>        if (1 &lt;= rank &lt;= total_student):</a:t>
            </a:r>
          </a:p>
          <a:p>
            <a:pPr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Open Sans Extra Bold"/>
              </a:rPr>
              <a:t>            percentile = ((total_students - rank + 1) / total_students) * 10</a:t>
            </a:r>
          </a:p>
          <a:p>
            <a:pPr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Open Sans Extra Bold"/>
              </a:rPr>
              <a:t>            result_label.config(text=f"Percentile: {percentile:.2f}%"</a:t>
            </a:r>
          </a:p>
          <a:p>
            <a:pPr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Open Sans Extra Bold"/>
              </a:rPr>
              <a:t>        else</a:t>
            </a:r>
          </a:p>
          <a:p>
            <a:pPr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Open Sans Extra Bold"/>
              </a:rPr>
              <a:t>            result_label.config(text="Invalid rank"</a:t>
            </a:r>
          </a:p>
          <a:p>
            <a:pPr>
              <a:lnSpc>
                <a:spcPts val="1250"/>
              </a:lnSpc>
            </a:pPr>
          </a:p>
          <a:p>
            <a:pPr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Open Sans Extra Bold"/>
              </a:rPr>
              <a:t>    except ValueErro</a:t>
            </a:r>
          </a:p>
          <a:p>
            <a:pPr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Open Sans Extra Bold"/>
              </a:rPr>
              <a:t>        result_label.config(text="Please enter valid numbers"</a:t>
            </a:r>
          </a:p>
          <a:p>
            <a:pPr>
              <a:lnSpc>
                <a:spcPts val="1250"/>
              </a:lnSpc>
            </a:pPr>
          </a:p>
          <a:p>
            <a:pPr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Open Sans Extra Bold"/>
              </a:rPr>
              <a:t># Create main wind</a:t>
            </a:r>
          </a:p>
          <a:p>
            <a:pPr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Open Sans Extra Bold"/>
              </a:rPr>
              <a:t>window = tk.Tk(screenName="-display :0.0"</a:t>
            </a:r>
          </a:p>
          <a:p>
            <a:pPr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Open Sans Extra Bold"/>
              </a:rPr>
              <a:t>window.title("Percentile Calculator"</a:t>
            </a:r>
          </a:p>
          <a:p>
            <a:pPr>
              <a:lnSpc>
                <a:spcPts val="1250"/>
              </a:lnSpc>
            </a:pPr>
          </a:p>
          <a:p>
            <a:pPr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Open Sans Extra Bold"/>
              </a:rPr>
              <a:t># Create and place widge</a:t>
            </a:r>
          </a:p>
          <a:p>
            <a:pPr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Open Sans Extra Bold"/>
              </a:rPr>
              <a:t>rank_label = ttk.Label(window, text="Enter Rank:"</a:t>
            </a:r>
          </a:p>
          <a:p>
            <a:pPr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Open Sans Extra Bold"/>
              </a:rPr>
              <a:t>rank_label.grid(row=0, column=0, padx=10, pady=10, sticky="e"</a:t>
            </a:r>
          </a:p>
          <a:p>
            <a:pPr>
              <a:lnSpc>
                <a:spcPts val="1250"/>
              </a:lnSpc>
            </a:pPr>
          </a:p>
          <a:p>
            <a:pPr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Open Sans Extra Bold"/>
              </a:rPr>
              <a:t>rank_entry = ttk.Entry(windo</a:t>
            </a:r>
          </a:p>
          <a:p>
            <a:pPr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Open Sans Extra Bold"/>
              </a:rPr>
              <a:t>rank_entry.grid(row=0, column=1, padx=10, pady=10</a:t>
            </a:r>
          </a:p>
          <a:p>
            <a:pPr>
              <a:lnSpc>
                <a:spcPts val="1250"/>
              </a:lnSpc>
            </a:pPr>
          </a:p>
          <a:p>
            <a:pPr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Open Sans Extra Bold"/>
              </a:rPr>
              <a:t>total_label = ttk.Label(window, text="Total Students:</a:t>
            </a:r>
          </a:p>
          <a:p>
            <a:pPr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Open Sans Extra Bold"/>
              </a:rPr>
              <a:t>total_label.grid(row=1, column=0, padx=10, pady=10, sticky="e"</a:t>
            </a:r>
          </a:p>
          <a:p>
            <a:pPr>
              <a:lnSpc>
                <a:spcPts val="1250"/>
              </a:lnSpc>
            </a:pPr>
          </a:p>
          <a:p>
            <a:pPr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Open Sans Extra Bold"/>
              </a:rPr>
              <a:t>total_entry = ttk.Entry(windo</a:t>
            </a:r>
          </a:p>
          <a:p>
            <a:pPr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Open Sans Extra Bold"/>
              </a:rPr>
              <a:t>total_entry.grid(row=1, column=1, padx=10, pady=10</a:t>
            </a:r>
          </a:p>
          <a:p>
            <a:pPr>
              <a:lnSpc>
                <a:spcPts val="1250"/>
              </a:lnSpc>
            </a:pPr>
          </a:p>
          <a:p>
            <a:pPr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Open Sans Extra Bold"/>
              </a:rPr>
              <a:t>calculate_button = ttk.Button(window, text="Calculate Percentile", command=calculate_percentil</a:t>
            </a:r>
          </a:p>
          <a:p>
            <a:pPr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Open Sans Extra Bold"/>
              </a:rPr>
              <a:t>calculate_button.grid(row=2, column=0, columnspan=2, pady=10</a:t>
            </a:r>
          </a:p>
          <a:p>
            <a:pPr>
              <a:lnSpc>
                <a:spcPts val="1250"/>
              </a:lnSpc>
            </a:pPr>
          </a:p>
          <a:p>
            <a:pPr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Open Sans Extra Bold"/>
              </a:rPr>
              <a:t>result_label = ttk.Label(window, text="</a:t>
            </a:r>
          </a:p>
          <a:p>
            <a:pPr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Open Sans Extra Bold"/>
              </a:rPr>
              <a:t>result_label.grid(row=3, column=0, columnspan=2, pady=10)"))e))w))"))w)))ts))ow)r:):)0s:)):):k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2371" y="3194759"/>
            <a:ext cx="16230600" cy="6498409"/>
            <a:chOff x="0" y="0"/>
            <a:chExt cx="4274726" cy="17115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711515"/>
            </a:xfrm>
            <a:custGeom>
              <a:avLst/>
              <a:gdLst/>
              <a:ahLst/>
              <a:cxnLst/>
              <a:rect r="r" b="b" t="t" l="l"/>
              <a:pathLst>
                <a:path h="171151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87188"/>
                  </a:lnTo>
                  <a:cubicBezTo>
                    <a:pt x="4274726" y="1700624"/>
                    <a:pt x="4263834" y="1711515"/>
                    <a:pt x="4250399" y="1711515"/>
                  </a:cubicBezTo>
                  <a:lnTo>
                    <a:pt x="24327" y="1711515"/>
                  </a:lnTo>
                  <a:cubicBezTo>
                    <a:pt x="10891" y="1711515"/>
                    <a:pt x="0" y="1700624"/>
                    <a:pt x="0" y="168718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CC3A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17496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067879">
            <a:off x="15198706" y="7843460"/>
            <a:ext cx="2484075" cy="3134480"/>
          </a:xfrm>
          <a:custGeom>
            <a:avLst/>
            <a:gdLst/>
            <a:ahLst/>
            <a:cxnLst/>
            <a:rect r="r" b="b" t="t" l="l"/>
            <a:pathLst>
              <a:path h="3134480" w="2484075">
                <a:moveTo>
                  <a:pt x="0" y="0"/>
                </a:moveTo>
                <a:lnTo>
                  <a:pt x="2484075" y="0"/>
                </a:lnTo>
                <a:lnTo>
                  <a:pt x="2484075" y="3134480"/>
                </a:lnTo>
                <a:lnTo>
                  <a:pt x="0" y="313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063775">
            <a:off x="720574" y="1104729"/>
            <a:ext cx="2649190" cy="2837151"/>
          </a:xfrm>
          <a:custGeom>
            <a:avLst/>
            <a:gdLst/>
            <a:ahLst/>
            <a:cxnLst/>
            <a:rect r="r" b="b" t="t" l="l"/>
            <a:pathLst>
              <a:path h="2837151" w="2649190">
                <a:moveTo>
                  <a:pt x="0" y="0"/>
                </a:moveTo>
                <a:lnTo>
                  <a:pt x="2649191" y="0"/>
                </a:lnTo>
                <a:lnTo>
                  <a:pt x="2649191" y="2837151"/>
                </a:lnTo>
                <a:lnTo>
                  <a:pt x="0" y="28371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907477" y="-2906116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05639" y="-848716"/>
            <a:ext cx="6012122" cy="2029816"/>
          </a:xfrm>
          <a:custGeom>
            <a:avLst/>
            <a:gdLst/>
            <a:ahLst/>
            <a:cxnLst/>
            <a:rect r="r" b="b" t="t" l="l"/>
            <a:pathLst>
              <a:path h="2029816" w="6012122">
                <a:moveTo>
                  <a:pt x="0" y="0"/>
                </a:moveTo>
                <a:lnTo>
                  <a:pt x="6012122" y="0"/>
                </a:lnTo>
                <a:lnTo>
                  <a:pt x="6012122" y="2029816"/>
                </a:lnTo>
                <a:lnTo>
                  <a:pt x="0" y="20298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9" id="9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2204612" y="3974733"/>
            <a:ext cx="13878777" cy="493846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5437454" y="339697"/>
            <a:ext cx="6740435" cy="1566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swald Bold"/>
              </a:rPr>
              <a:t>FINAL OUTPUT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16319" y="0"/>
            <a:ext cx="10602160" cy="10602160"/>
          </a:xfrm>
          <a:custGeom>
            <a:avLst/>
            <a:gdLst/>
            <a:ahLst/>
            <a:cxnLst/>
            <a:rect r="r" b="b" t="t" l="l"/>
            <a:pathLst>
              <a:path h="10602160" w="10602160">
                <a:moveTo>
                  <a:pt x="0" y="0"/>
                </a:moveTo>
                <a:lnTo>
                  <a:pt x="10602159" y="0"/>
                </a:lnTo>
                <a:lnTo>
                  <a:pt x="10602159" y="10602160"/>
                </a:lnTo>
                <a:lnTo>
                  <a:pt x="0" y="10602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86400" y="3400454"/>
            <a:ext cx="7315200" cy="2739875"/>
          </a:xfrm>
          <a:custGeom>
            <a:avLst/>
            <a:gdLst/>
            <a:ahLst/>
            <a:cxnLst/>
            <a:rect r="r" b="b" t="t" l="l"/>
            <a:pathLst>
              <a:path h="2739875" w="7315200">
                <a:moveTo>
                  <a:pt x="0" y="0"/>
                </a:moveTo>
                <a:lnTo>
                  <a:pt x="7315200" y="0"/>
                </a:lnTo>
                <a:lnTo>
                  <a:pt x="7315200" y="2739875"/>
                </a:lnTo>
                <a:lnTo>
                  <a:pt x="0" y="2739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475691">
            <a:off x="12020804" y="4829449"/>
            <a:ext cx="1932233" cy="1939285"/>
          </a:xfrm>
          <a:custGeom>
            <a:avLst/>
            <a:gdLst/>
            <a:ahLst/>
            <a:cxnLst/>
            <a:rect r="r" b="b" t="t" l="l"/>
            <a:pathLst>
              <a:path h="1939285" w="1932233">
                <a:moveTo>
                  <a:pt x="0" y="0"/>
                </a:moveTo>
                <a:lnTo>
                  <a:pt x="1932233" y="0"/>
                </a:lnTo>
                <a:lnTo>
                  <a:pt x="1932233" y="1939285"/>
                </a:lnTo>
                <a:lnTo>
                  <a:pt x="0" y="19392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6596" y="0"/>
            <a:ext cx="782104" cy="3400454"/>
          </a:xfrm>
          <a:custGeom>
            <a:avLst/>
            <a:gdLst/>
            <a:ahLst/>
            <a:cxnLst/>
            <a:rect r="r" b="b" t="t" l="l"/>
            <a:pathLst>
              <a:path h="3400454" w="782104">
                <a:moveTo>
                  <a:pt x="0" y="0"/>
                </a:moveTo>
                <a:lnTo>
                  <a:pt x="782104" y="0"/>
                </a:lnTo>
                <a:lnTo>
                  <a:pt x="782104" y="3400454"/>
                </a:lnTo>
                <a:lnTo>
                  <a:pt x="0" y="34004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85840" y="0"/>
            <a:ext cx="10602160" cy="10602160"/>
          </a:xfrm>
          <a:custGeom>
            <a:avLst/>
            <a:gdLst/>
            <a:ahLst/>
            <a:cxnLst/>
            <a:rect r="r" b="b" t="t" l="l"/>
            <a:pathLst>
              <a:path h="10602160" w="10602160">
                <a:moveTo>
                  <a:pt x="0" y="0"/>
                </a:moveTo>
                <a:lnTo>
                  <a:pt x="10602160" y="0"/>
                </a:lnTo>
                <a:lnTo>
                  <a:pt x="10602160" y="10602160"/>
                </a:lnTo>
                <a:lnTo>
                  <a:pt x="0" y="10602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00666" y="7574008"/>
            <a:ext cx="2658732" cy="2712992"/>
          </a:xfrm>
          <a:custGeom>
            <a:avLst/>
            <a:gdLst/>
            <a:ahLst/>
            <a:cxnLst/>
            <a:rect r="r" b="b" t="t" l="l"/>
            <a:pathLst>
              <a:path h="2712992" w="2658732">
                <a:moveTo>
                  <a:pt x="0" y="0"/>
                </a:moveTo>
                <a:lnTo>
                  <a:pt x="2658732" y="0"/>
                </a:lnTo>
                <a:lnTo>
                  <a:pt x="2658732" y="2712992"/>
                </a:lnTo>
                <a:lnTo>
                  <a:pt x="0" y="27129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5416962" y="-714612"/>
            <a:ext cx="3684676" cy="3486625"/>
          </a:xfrm>
          <a:custGeom>
            <a:avLst/>
            <a:gdLst/>
            <a:ahLst/>
            <a:cxnLst/>
            <a:rect r="r" b="b" t="t" l="l"/>
            <a:pathLst>
              <a:path h="3486625" w="3684676">
                <a:moveTo>
                  <a:pt x="3684676" y="0"/>
                </a:moveTo>
                <a:lnTo>
                  <a:pt x="0" y="0"/>
                </a:lnTo>
                <a:lnTo>
                  <a:pt x="0" y="3486624"/>
                </a:lnTo>
                <a:lnTo>
                  <a:pt x="3684676" y="3486624"/>
                </a:lnTo>
                <a:lnTo>
                  <a:pt x="3684676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DAF4GOTvpNw</dc:identifier>
  <dcterms:modified xsi:type="dcterms:W3CDTF">2011-08-01T06:04:30Z</dcterms:modified>
  <cp:revision>1</cp:revision>
  <dc:title>Rank Based Percentile Gui Calculator using Tkinter</dc:title>
</cp:coreProperties>
</file>